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22"/>
  </p:notesMasterIdLst>
  <p:handoutMasterIdLst>
    <p:handoutMasterId r:id="rId23"/>
  </p:handoutMasterIdLst>
  <p:sldIdLst>
    <p:sldId id="480" r:id="rId5"/>
    <p:sldId id="300" r:id="rId6"/>
    <p:sldId id="631" r:id="rId7"/>
    <p:sldId id="668" r:id="rId8"/>
    <p:sldId id="647" r:id="rId9"/>
    <p:sldId id="669" r:id="rId10"/>
    <p:sldId id="648" r:id="rId11"/>
    <p:sldId id="649" r:id="rId12"/>
    <p:sldId id="664" r:id="rId13"/>
    <p:sldId id="665" r:id="rId14"/>
    <p:sldId id="670" r:id="rId15"/>
    <p:sldId id="662" r:id="rId16"/>
    <p:sldId id="657" r:id="rId17"/>
    <p:sldId id="667" r:id="rId18"/>
    <p:sldId id="671" r:id="rId19"/>
    <p:sldId id="644" r:id="rId20"/>
    <p:sldId id="643" r:id="rId2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96718C-A291-7839-AA23-B809C9771EAA}" name="Weaver, Miles" initials="WM" userId="S::M.Weaver@napier.ac.uk::12f56aab-b446-4486-8ef2-2a0203911b6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aver, Miles" initials="WM" lastIdx="4" clrIdx="0">
    <p:extLst>
      <p:ext uri="{19B8F6BF-5375-455C-9EA6-DF929625EA0E}">
        <p15:presenceInfo xmlns:p15="http://schemas.microsoft.com/office/powerpoint/2012/main" userId="S::M.Weaver@napier.ac.uk::12f56aab-b446-4486-8ef2-2a0203911b6a" providerId="AD"/>
      </p:ext>
    </p:extLst>
  </p:cmAuthor>
  <p:cmAuthor id="2" name="Weaver, Miles" initials="WM [2]" lastIdx="30" clrIdx="1">
    <p:extLst>
      <p:ext uri="{19B8F6BF-5375-455C-9EA6-DF929625EA0E}">
        <p15:presenceInfo xmlns:p15="http://schemas.microsoft.com/office/powerpoint/2012/main" userId="Weaver, Mi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C27"/>
    <a:srgbClr val="E7D0A4"/>
    <a:srgbClr val="F9B002"/>
    <a:srgbClr val="9DAFB5"/>
    <a:srgbClr val="32285B"/>
    <a:srgbClr val="3A3A3A"/>
    <a:srgbClr val="5EC1E8"/>
    <a:srgbClr val="A97700"/>
    <a:srgbClr val="252525"/>
    <a:srgbClr val="88D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9BF287-DCEF-4739-A795-A60E85C29121}" v="1013" dt="2024-09-12T10:46:52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27" autoAdjust="0"/>
  </p:normalViewPr>
  <p:slideViewPr>
    <p:cSldViewPr snapToGrid="0">
      <p:cViewPr varScale="1">
        <p:scale>
          <a:sx n="88" d="100"/>
          <a:sy n="88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aver, Miles" userId="12f56aab-b446-4486-8ef2-2a0203911b6a" providerId="ADAL" clId="{AE9BF287-DCEF-4739-A795-A60E85C29121}"/>
    <pc:docChg chg="undo custSel addSld delSld modSld sldOrd delSection modSection">
      <pc:chgData name="Weaver, Miles" userId="12f56aab-b446-4486-8ef2-2a0203911b6a" providerId="ADAL" clId="{AE9BF287-DCEF-4739-A795-A60E85C29121}" dt="2024-09-16T11:16:30.049" v="10574" actId="20577"/>
      <pc:docMkLst>
        <pc:docMk/>
      </pc:docMkLst>
      <pc:sldChg chg="modSp add del mod">
        <pc:chgData name="Weaver, Miles" userId="12f56aab-b446-4486-8ef2-2a0203911b6a" providerId="ADAL" clId="{AE9BF287-DCEF-4739-A795-A60E85C29121}" dt="2024-09-06T09:59:18.266" v="3580" actId="2696"/>
        <pc:sldMkLst>
          <pc:docMk/>
          <pc:sldMk cId="2728947071" sldId="259"/>
        </pc:sldMkLst>
        <pc:spChg chg="mod">
          <ac:chgData name="Weaver, Miles" userId="12f56aab-b446-4486-8ef2-2a0203911b6a" providerId="ADAL" clId="{AE9BF287-DCEF-4739-A795-A60E85C29121}" dt="2024-08-15T10:44:26.986" v="12" actId="404"/>
          <ac:spMkLst>
            <pc:docMk/>
            <pc:sldMk cId="2728947071" sldId="259"/>
            <ac:spMk id="2" creationId="{E5C3F23B-E30A-E74D-36A9-416BFBCAB12C}"/>
          </ac:spMkLst>
        </pc:spChg>
        <pc:spChg chg="mod">
          <ac:chgData name="Weaver, Miles" userId="12f56aab-b446-4486-8ef2-2a0203911b6a" providerId="ADAL" clId="{AE9BF287-DCEF-4739-A795-A60E85C29121}" dt="2024-08-15T10:45:13.900" v="14" actId="1076"/>
          <ac:spMkLst>
            <pc:docMk/>
            <pc:sldMk cId="2728947071" sldId="259"/>
            <ac:spMk id="28" creationId="{EA95F443-2D2B-5CFF-CA3D-B91C2FB2DF57}"/>
          </ac:spMkLst>
        </pc:spChg>
        <pc:spChg chg="mod">
          <ac:chgData name="Weaver, Miles" userId="12f56aab-b446-4486-8ef2-2a0203911b6a" providerId="ADAL" clId="{AE9BF287-DCEF-4739-A795-A60E85C29121}" dt="2024-08-15T10:45:11.348" v="13" actId="1076"/>
          <ac:spMkLst>
            <pc:docMk/>
            <pc:sldMk cId="2728947071" sldId="259"/>
            <ac:spMk id="30" creationId="{6422A7B9-EE67-8539-EF42-06E3FD42E448}"/>
          </ac:spMkLst>
        </pc:spChg>
      </pc:sldChg>
      <pc:sldChg chg="add del">
        <pc:chgData name="Weaver, Miles" userId="12f56aab-b446-4486-8ef2-2a0203911b6a" providerId="ADAL" clId="{AE9BF287-DCEF-4739-A795-A60E85C29121}" dt="2024-08-28T23:53:34.207" v="892"/>
        <pc:sldMkLst>
          <pc:docMk/>
          <pc:sldMk cId="2923756427" sldId="260"/>
        </pc:sldMkLst>
      </pc:sldChg>
      <pc:sldChg chg="del">
        <pc:chgData name="Weaver, Miles" userId="12f56aab-b446-4486-8ef2-2a0203911b6a" providerId="ADAL" clId="{AE9BF287-DCEF-4739-A795-A60E85C29121}" dt="2024-09-06T14:52:52.316" v="5707" actId="47"/>
        <pc:sldMkLst>
          <pc:docMk/>
          <pc:sldMk cId="2374521201" sldId="299"/>
        </pc:sldMkLst>
      </pc:sldChg>
      <pc:sldChg chg="modSp mod modNotesTx">
        <pc:chgData name="Weaver, Miles" userId="12f56aab-b446-4486-8ef2-2a0203911b6a" providerId="ADAL" clId="{AE9BF287-DCEF-4739-A795-A60E85C29121}" dt="2024-09-16T11:14:14.466" v="10565" actId="20577"/>
        <pc:sldMkLst>
          <pc:docMk/>
          <pc:sldMk cId="1031503287" sldId="300"/>
        </pc:sldMkLst>
        <pc:spChg chg="mod">
          <ac:chgData name="Weaver, Miles" userId="12f56aab-b446-4486-8ef2-2a0203911b6a" providerId="ADAL" clId="{AE9BF287-DCEF-4739-A795-A60E85C29121}" dt="2024-09-09T00:14:55.094" v="10080" actId="404"/>
          <ac:spMkLst>
            <pc:docMk/>
            <pc:sldMk cId="1031503287" sldId="300"/>
            <ac:spMk id="3" creationId="{4AE14F3F-C451-8C4C-8EA4-B4F0F927B2FA}"/>
          </ac:spMkLst>
        </pc:spChg>
        <pc:spChg chg="mod">
          <ac:chgData name="Weaver, Miles" userId="12f56aab-b446-4486-8ef2-2a0203911b6a" providerId="ADAL" clId="{AE9BF287-DCEF-4739-A795-A60E85C29121}" dt="2024-09-09T00:14:16.009" v="10065" actId="14100"/>
          <ac:spMkLst>
            <pc:docMk/>
            <pc:sldMk cId="1031503287" sldId="300"/>
            <ac:spMk id="4" creationId="{C60EE69B-7169-2943-AD3B-60CD4BC44B4C}"/>
          </ac:spMkLst>
        </pc:spChg>
        <pc:spChg chg="mod">
          <ac:chgData name="Weaver, Miles" userId="12f56aab-b446-4486-8ef2-2a0203911b6a" providerId="ADAL" clId="{AE9BF287-DCEF-4739-A795-A60E85C29121}" dt="2024-09-09T00:15:08.962" v="10085" actId="14100"/>
          <ac:spMkLst>
            <pc:docMk/>
            <pc:sldMk cId="1031503287" sldId="300"/>
            <ac:spMk id="7" creationId="{D3394C2F-CDFF-1740-AA90-266D41008E78}"/>
          </ac:spMkLst>
        </pc:spChg>
        <pc:spChg chg="mod">
          <ac:chgData name="Weaver, Miles" userId="12f56aab-b446-4486-8ef2-2a0203911b6a" providerId="ADAL" clId="{AE9BF287-DCEF-4739-A795-A60E85C29121}" dt="2024-09-09T00:14:21.706" v="10067" actId="14100"/>
          <ac:spMkLst>
            <pc:docMk/>
            <pc:sldMk cId="1031503287" sldId="300"/>
            <ac:spMk id="10" creationId="{FE39ADD6-47BF-45E9-9E2E-177868F9082C}"/>
          </ac:spMkLst>
        </pc:spChg>
        <pc:spChg chg="mod">
          <ac:chgData name="Weaver, Miles" userId="12f56aab-b446-4486-8ef2-2a0203911b6a" providerId="ADAL" clId="{AE9BF287-DCEF-4739-A795-A60E85C29121}" dt="2024-09-09T00:14:18.950" v="10066" actId="14100"/>
          <ac:spMkLst>
            <pc:docMk/>
            <pc:sldMk cId="1031503287" sldId="300"/>
            <ac:spMk id="12" creationId="{2E9AAE6A-3211-4E6E-AEE2-8AFAF9A1E4F9}"/>
          </ac:spMkLst>
        </pc:spChg>
        <pc:spChg chg="mod">
          <ac:chgData name="Weaver, Miles" userId="12f56aab-b446-4486-8ef2-2a0203911b6a" providerId="ADAL" clId="{AE9BF287-DCEF-4739-A795-A60E85C29121}" dt="2024-09-09T00:15:13.851" v="10086" actId="1076"/>
          <ac:spMkLst>
            <pc:docMk/>
            <pc:sldMk cId="1031503287" sldId="300"/>
            <ac:spMk id="13" creationId="{D0895504-DB47-F547-EA98-C4E53FAB399A}"/>
          </ac:spMkLst>
        </pc:spChg>
      </pc:sldChg>
      <pc:sldChg chg="add del ord">
        <pc:chgData name="Weaver, Miles" userId="12f56aab-b446-4486-8ef2-2a0203911b6a" providerId="ADAL" clId="{AE9BF287-DCEF-4739-A795-A60E85C29121}" dt="2024-09-06T14:52:15.513" v="5692" actId="47"/>
        <pc:sldMkLst>
          <pc:docMk/>
          <pc:sldMk cId="3063835670" sldId="349"/>
        </pc:sldMkLst>
      </pc:sldChg>
      <pc:sldChg chg="addSp delSp modSp mod modAnim modNotesTx">
        <pc:chgData name="Weaver, Miles" userId="12f56aab-b446-4486-8ef2-2a0203911b6a" providerId="ADAL" clId="{AE9BF287-DCEF-4739-A795-A60E85C29121}" dt="2024-09-09T01:01:12.243" v="10344"/>
        <pc:sldMkLst>
          <pc:docMk/>
          <pc:sldMk cId="2682095325" sldId="480"/>
        </pc:sldMkLst>
        <pc:spChg chg="mod">
          <ac:chgData name="Weaver, Miles" userId="12f56aab-b446-4486-8ef2-2a0203911b6a" providerId="ADAL" clId="{AE9BF287-DCEF-4739-A795-A60E85C29121}" dt="2024-09-06T11:13:48.718" v="4294" actId="20577"/>
          <ac:spMkLst>
            <pc:docMk/>
            <pc:sldMk cId="2682095325" sldId="480"/>
            <ac:spMk id="3" creationId="{4AE14F3F-C451-8C4C-8EA4-B4F0F927B2FA}"/>
          </ac:spMkLst>
        </pc:spChg>
        <pc:spChg chg="add del mod">
          <ac:chgData name="Weaver, Miles" userId="12f56aab-b446-4486-8ef2-2a0203911b6a" providerId="ADAL" clId="{AE9BF287-DCEF-4739-A795-A60E85C29121}" dt="2024-09-09T01:01:12.243" v="10344"/>
          <ac:spMkLst>
            <pc:docMk/>
            <pc:sldMk cId="2682095325" sldId="480"/>
            <ac:spMk id="8" creationId="{6AAB0CC6-318D-C3DF-D3C8-15938550ECBC}"/>
          </ac:spMkLst>
        </pc:spChg>
        <pc:picChg chg="add mod">
          <ac:chgData name="Weaver, Miles" userId="12f56aab-b446-4486-8ef2-2a0203911b6a" providerId="ADAL" clId="{AE9BF287-DCEF-4739-A795-A60E85C29121}" dt="2024-09-09T00:55:22.120" v="10313" actId="1076"/>
          <ac:picMkLst>
            <pc:docMk/>
            <pc:sldMk cId="2682095325" sldId="480"/>
            <ac:picMk id="5" creationId="{3F0AD43B-8365-E557-C35D-9F9D34F46712}"/>
          </ac:picMkLst>
        </pc:picChg>
      </pc:sldChg>
      <pc:sldChg chg="modSp del mod modShow">
        <pc:chgData name="Weaver, Miles" userId="12f56aab-b446-4486-8ef2-2a0203911b6a" providerId="ADAL" clId="{AE9BF287-DCEF-4739-A795-A60E85C29121}" dt="2024-09-06T14:51:27.171" v="5686" actId="2696"/>
        <pc:sldMkLst>
          <pc:docMk/>
          <pc:sldMk cId="4241764707" sldId="481"/>
        </pc:sldMkLst>
        <pc:spChg chg="mod">
          <ac:chgData name="Weaver, Miles" userId="12f56aab-b446-4486-8ef2-2a0203911b6a" providerId="ADAL" clId="{AE9BF287-DCEF-4739-A795-A60E85C29121}" dt="2024-08-15T10:43:32.786" v="6" actId="20577"/>
          <ac:spMkLst>
            <pc:docMk/>
            <pc:sldMk cId="4241764707" sldId="481"/>
            <ac:spMk id="3" creationId="{E7DAB920-ADEC-129C-E528-27E1A2BC23BC}"/>
          </ac:spMkLst>
        </pc:spChg>
        <pc:spChg chg="mod">
          <ac:chgData name="Weaver, Miles" userId="12f56aab-b446-4486-8ef2-2a0203911b6a" providerId="ADAL" clId="{AE9BF287-DCEF-4739-A795-A60E85C29121}" dt="2024-09-06T12:25:53.040" v="4313" actId="207"/>
          <ac:spMkLst>
            <pc:docMk/>
            <pc:sldMk cId="4241764707" sldId="481"/>
            <ac:spMk id="6" creationId="{FA4D7D06-4929-4230-6D99-C092D1603A1C}"/>
          </ac:spMkLst>
        </pc:spChg>
        <pc:spChg chg="mod">
          <ac:chgData name="Weaver, Miles" userId="12f56aab-b446-4486-8ef2-2a0203911b6a" providerId="ADAL" clId="{AE9BF287-DCEF-4739-A795-A60E85C29121}" dt="2024-08-15T10:43:42.220" v="10" actId="207"/>
          <ac:spMkLst>
            <pc:docMk/>
            <pc:sldMk cId="4241764707" sldId="481"/>
            <ac:spMk id="7" creationId="{E619F142-449A-8261-0CCF-68AA41385A28}"/>
          </ac:spMkLst>
        </pc:spChg>
      </pc:sldChg>
      <pc:sldChg chg="modSp add del mod modShow">
        <pc:chgData name="Weaver, Miles" userId="12f56aab-b446-4486-8ef2-2a0203911b6a" providerId="ADAL" clId="{AE9BF287-DCEF-4739-A795-A60E85C29121}" dt="2024-09-06T14:51:47.620" v="5687" actId="2696"/>
        <pc:sldMkLst>
          <pc:docMk/>
          <pc:sldMk cId="2346534864" sldId="489"/>
        </pc:sldMkLst>
        <pc:spChg chg="mod">
          <ac:chgData name="Weaver, Miles" userId="12f56aab-b446-4486-8ef2-2a0203911b6a" providerId="ADAL" clId="{AE9BF287-DCEF-4739-A795-A60E85C29121}" dt="2024-09-06T10:10:37.440" v="4007" actId="404"/>
          <ac:spMkLst>
            <pc:docMk/>
            <pc:sldMk cId="2346534864" sldId="489"/>
            <ac:spMk id="2" creationId="{E5C3F23B-E30A-E74D-36A9-416BFBCAB12C}"/>
          </ac:spMkLst>
        </pc:spChg>
      </pc:sldChg>
      <pc:sldChg chg="del">
        <pc:chgData name="Weaver, Miles" userId="12f56aab-b446-4486-8ef2-2a0203911b6a" providerId="ADAL" clId="{AE9BF287-DCEF-4739-A795-A60E85C29121}" dt="2024-09-06T14:52:18.038" v="5696" actId="47"/>
        <pc:sldMkLst>
          <pc:docMk/>
          <pc:sldMk cId="2552725674" sldId="612"/>
        </pc:sldMkLst>
      </pc:sldChg>
      <pc:sldChg chg="add del ord">
        <pc:chgData name="Weaver, Miles" userId="12f56aab-b446-4486-8ef2-2a0203911b6a" providerId="ADAL" clId="{AE9BF287-DCEF-4739-A795-A60E85C29121}" dt="2024-09-06T14:52:17.684" v="5695" actId="47"/>
        <pc:sldMkLst>
          <pc:docMk/>
          <pc:sldMk cId="778898766" sldId="613"/>
        </pc:sldMkLst>
      </pc:sldChg>
      <pc:sldChg chg="del mod modShow">
        <pc:chgData name="Weaver, Miles" userId="12f56aab-b446-4486-8ef2-2a0203911b6a" providerId="ADAL" clId="{AE9BF287-DCEF-4739-A795-A60E85C29121}" dt="2024-09-06T10:11:17.820" v="4008" actId="2696"/>
        <pc:sldMkLst>
          <pc:docMk/>
          <pc:sldMk cId="1030485927" sldId="613"/>
        </pc:sldMkLst>
      </pc:sldChg>
      <pc:sldChg chg="add del">
        <pc:chgData name="Weaver, Miles" userId="12f56aab-b446-4486-8ef2-2a0203911b6a" providerId="ADAL" clId="{AE9BF287-DCEF-4739-A795-A60E85C29121}" dt="2024-09-06T14:52:15.970" v="5693" actId="47"/>
        <pc:sldMkLst>
          <pc:docMk/>
          <pc:sldMk cId="1587108151" sldId="615"/>
        </pc:sldMkLst>
      </pc:sldChg>
      <pc:sldChg chg="modSp del mod">
        <pc:chgData name="Weaver, Miles" userId="12f56aab-b446-4486-8ef2-2a0203911b6a" providerId="ADAL" clId="{AE9BF287-DCEF-4739-A795-A60E85C29121}" dt="2024-08-22T17:12:27.975" v="881" actId="2696"/>
        <pc:sldMkLst>
          <pc:docMk/>
          <pc:sldMk cId="1881916612" sldId="615"/>
        </pc:sldMkLst>
        <pc:spChg chg="mod">
          <ac:chgData name="Weaver, Miles" userId="12f56aab-b446-4486-8ef2-2a0203911b6a" providerId="ADAL" clId="{AE9BF287-DCEF-4739-A795-A60E85C29121}" dt="2024-08-22T17:12:25.697" v="880" actId="6549"/>
          <ac:spMkLst>
            <pc:docMk/>
            <pc:sldMk cId="1881916612" sldId="615"/>
            <ac:spMk id="2" creationId="{4DC2DF85-8DA2-786D-2591-B3797972D7D4}"/>
          </ac:spMkLst>
        </pc:spChg>
      </pc:sldChg>
      <pc:sldChg chg="modSp add del mod">
        <pc:chgData name="Weaver, Miles" userId="12f56aab-b446-4486-8ef2-2a0203911b6a" providerId="ADAL" clId="{AE9BF287-DCEF-4739-A795-A60E85C29121}" dt="2024-08-29T00:40:08.019" v="2017" actId="2696"/>
        <pc:sldMkLst>
          <pc:docMk/>
          <pc:sldMk cId="2916796912" sldId="615"/>
        </pc:sldMkLst>
        <pc:spChg chg="mod">
          <ac:chgData name="Weaver, Miles" userId="12f56aab-b446-4486-8ef2-2a0203911b6a" providerId="ADAL" clId="{AE9BF287-DCEF-4739-A795-A60E85C29121}" dt="2024-08-22T17:12:48.354" v="885" actId="20577"/>
          <ac:spMkLst>
            <pc:docMk/>
            <pc:sldMk cId="2916796912" sldId="615"/>
            <ac:spMk id="2" creationId="{4DC2DF85-8DA2-786D-2591-B3797972D7D4}"/>
          </ac:spMkLst>
        </pc:spChg>
      </pc:sldChg>
      <pc:sldChg chg="del">
        <pc:chgData name="Weaver, Miles" userId="12f56aab-b446-4486-8ef2-2a0203911b6a" providerId="ADAL" clId="{AE9BF287-DCEF-4739-A795-A60E85C29121}" dt="2024-09-06T14:52:19.480" v="5699" actId="47"/>
        <pc:sldMkLst>
          <pc:docMk/>
          <pc:sldMk cId="3061805130" sldId="620"/>
        </pc:sldMkLst>
      </pc:sldChg>
      <pc:sldChg chg="modSp mod modNotesTx">
        <pc:chgData name="Weaver, Miles" userId="12f56aab-b446-4486-8ef2-2a0203911b6a" providerId="ADAL" clId="{AE9BF287-DCEF-4739-A795-A60E85C29121}" dt="2024-09-16T11:14:18.622" v="10566" actId="20577"/>
        <pc:sldMkLst>
          <pc:docMk/>
          <pc:sldMk cId="296144933" sldId="631"/>
        </pc:sldMkLst>
        <pc:spChg chg="mod">
          <ac:chgData name="Weaver, Miles" userId="12f56aab-b446-4486-8ef2-2a0203911b6a" providerId="ADAL" clId="{AE9BF287-DCEF-4739-A795-A60E85C29121}" dt="2024-09-08T21:06:58.291" v="5923" actId="14100"/>
          <ac:spMkLst>
            <pc:docMk/>
            <pc:sldMk cId="296144933" sldId="631"/>
            <ac:spMk id="4" creationId="{2864FC27-E2AC-49CC-B9EE-C06D6970FA5F}"/>
          </ac:spMkLst>
        </pc:spChg>
        <pc:spChg chg="mod">
          <ac:chgData name="Weaver, Miles" userId="12f56aab-b446-4486-8ef2-2a0203911b6a" providerId="ADAL" clId="{AE9BF287-DCEF-4739-A795-A60E85C29121}" dt="2024-09-08T21:52:46.921" v="6787" actId="20577"/>
          <ac:spMkLst>
            <pc:docMk/>
            <pc:sldMk cId="296144933" sldId="631"/>
            <ac:spMk id="5" creationId="{614E3104-C578-15AA-9BFC-AD37D246063D}"/>
          </ac:spMkLst>
        </pc:spChg>
        <pc:spChg chg="mod">
          <ac:chgData name="Weaver, Miles" userId="12f56aab-b446-4486-8ef2-2a0203911b6a" providerId="ADAL" clId="{AE9BF287-DCEF-4739-A795-A60E85C29121}" dt="2024-09-06T13:16:53.527" v="5601" actId="20577"/>
          <ac:spMkLst>
            <pc:docMk/>
            <pc:sldMk cId="296144933" sldId="631"/>
            <ac:spMk id="12" creationId="{566FF272-B76B-B64E-8F04-76C6B61F05B7}"/>
          </ac:spMkLst>
        </pc:spChg>
        <pc:spChg chg="mod">
          <ac:chgData name="Weaver, Miles" userId="12f56aab-b446-4486-8ef2-2a0203911b6a" providerId="ADAL" clId="{AE9BF287-DCEF-4739-A795-A60E85C29121}" dt="2024-09-06T13:15:05.988" v="5531" actId="20577"/>
          <ac:spMkLst>
            <pc:docMk/>
            <pc:sldMk cId="296144933" sldId="631"/>
            <ac:spMk id="19" creationId="{5F1D8ED6-9774-9642-8C41-CCA1D958A6B1}"/>
          </ac:spMkLst>
        </pc:spChg>
        <pc:spChg chg="mod">
          <ac:chgData name="Weaver, Miles" userId="12f56aab-b446-4486-8ef2-2a0203911b6a" providerId="ADAL" clId="{AE9BF287-DCEF-4739-A795-A60E85C29121}" dt="2024-09-06T13:17:07.494" v="5611" actId="20577"/>
          <ac:spMkLst>
            <pc:docMk/>
            <pc:sldMk cId="296144933" sldId="631"/>
            <ac:spMk id="23" creationId="{1EE90B73-A5BD-C84C-BDF2-F47A7CDD389B}"/>
          </ac:spMkLst>
        </pc:spChg>
        <pc:spChg chg="mod">
          <ac:chgData name="Weaver, Miles" userId="12f56aab-b446-4486-8ef2-2a0203911b6a" providerId="ADAL" clId="{AE9BF287-DCEF-4739-A795-A60E85C29121}" dt="2024-09-08T23:01:54.712" v="7114" actId="6549"/>
          <ac:spMkLst>
            <pc:docMk/>
            <pc:sldMk cId="296144933" sldId="631"/>
            <ac:spMk id="24" creationId="{BA62899D-B877-7649-91FE-4F1A1068461E}"/>
          </ac:spMkLst>
        </pc:spChg>
        <pc:spChg chg="mod">
          <ac:chgData name="Weaver, Miles" userId="12f56aab-b446-4486-8ef2-2a0203911b6a" providerId="ADAL" clId="{AE9BF287-DCEF-4739-A795-A60E85C29121}" dt="2024-09-12T10:39:30.472" v="10523" actId="2711"/>
          <ac:spMkLst>
            <pc:docMk/>
            <pc:sldMk cId="296144933" sldId="631"/>
            <ac:spMk id="26" creationId="{2E188509-6CB4-7F4C-9797-7D02FD5FE8AC}"/>
          </ac:spMkLst>
        </pc:spChg>
      </pc:sldChg>
      <pc:sldChg chg="del">
        <pc:chgData name="Weaver, Miles" userId="12f56aab-b446-4486-8ef2-2a0203911b6a" providerId="ADAL" clId="{AE9BF287-DCEF-4739-A795-A60E85C29121}" dt="2024-09-06T14:52:18.967" v="5698" actId="47"/>
        <pc:sldMkLst>
          <pc:docMk/>
          <pc:sldMk cId="1824869326" sldId="632"/>
        </pc:sldMkLst>
      </pc:sldChg>
      <pc:sldChg chg="del">
        <pc:chgData name="Weaver, Miles" userId="12f56aab-b446-4486-8ef2-2a0203911b6a" providerId="ADAL" clId="{AE9BF287-DCEF-4739-A795-A60E85C29121}" dt="2024-09-06T14:52:20.989" v="5701" actId="47"/>
        <pc:sldMkLst>
          <pc:docMk/>
          <pc:sldMk cId="2380997895" sldId="633"/>
        </pc:sldMkLst>
      </pc:sldChg>
      <pc:sldChg chg="del">
        <pc:chgData name="Weaver, Miles" userId="12f56aab-b446-4486-8ef2-2a0203911b6a" providerId="ADAL" clId="{AE9BF287-DCEF-4739-A795-A60E85C29121}" dt="2024-09-06T14:52:18.493" v="5697" actId="47"/>
        <pc:sldMkLst>
          <pc:docMk/>
          <pc:sldMk cId="2323581606" sldId="635"/>
        </pc:sldMkLst>
      </pc:sldChg>
      <pc:sldChg chg="del">
        <pc:chgData name="Weaver, Miles" userId="12f56aab-b446-4486-8ef2-2a0203911b6a" providerId="ADAL" clId="{AE9BF287-DCEF-4739-A795-A60E85C29121}" dt="2024-09-06T14:52:20.301" v="5700" actId="47"/>
        <pc:sldMkLst>
          <pc:docMk/>
          <pc:sldMk cId="387493919" sldId="636"/>
        </pc:sldMkLst>
      </pc:sldChg>
      <pc:sldChg chg="del">
        <pc:chgData name="Weaver, Miles" userId="12f56aab-b446-4486-8ef2-2a0203911b6a" providerId="ADAL" clId="{AE9BF287-DCEF-4739-A795-A60E85C29121}" dt="2024-09-06T14:52:49.907" v="5706" actId="47"/>
        <pc:sldMkLst>
          <pc:docMk/>
          <pc:sldMk cId="3230563658" sldId="637"/>
        </pc:sldMkLst>
      </pc:sldChg>
      <pc:sldChg chg="del">
        <pc:chgData name="Weaver, Miles" userId="12f56aab-b446-4486-8ef2-2a0203911b6a" providerId="ADAL" clId="{AE9BF287-DCEF-4739-A795-A60E85C29121}" dt="2024-09-06T14:52:46.880" v="5705" actId="47"/>
        <pc:sldMkLst>
          <pc:docMk/>
          <pc:sldMk cId="2995929617" sldId="638"/>
        </pc:sldMkLst>
      </pc:sldChg>
      <pc:sldChg chg="del">
        <pc:chgData name="Weaver, Miles" userId="12f56aab-b446-4486-8ef2-2a0203911b6a" providerId="ADAL" clId="{AE9BF287-DCEF-4739-A795-A60E85C29121}" dt="2024-09-06T14:52:28.874" v="5702" actId="47"/>
        <pc:sldMkLst>
          <pc:docMk/>
          <pc:sldMk cId="1505574386" sldId="639"/>
        </pc:sldMkLst>
      </pc:sldChg>
      <pc:sldChg chg="del">
        <pc:chgData name="Weaver, Miles" userId="12f56aab-b446-4486-8ef2-2a0203911b6a" providerId="ADAL" clId="{AE9BF287-DCEF-4739-A795-A60E85C29121}" dt="2024-09-06T14:52:30.022" v="5703" actId="47"/>
        <pc:sldMkLst>
          <pc:docMk/>
          <pc:sldMk cId="2923390852" sldId="640"/>
        </pc:sldMkLst>
      </pc:sldChg>
      <pc:sldChg chg="del">
        <pc:chgData name="Weaver, Miles" userId="12f56aab-b446-4486-8ef2-2a0203911b6a" providerId="ADAL" clId="{AE9BF287-DCEF-4739-A795-A60E85C29121}" dt="2024-09-06T14:52:31.335" v="5704" actId="47"/>
        <pc:sldMkLst>
          <pc:docMk/>
          <pc:sldMk cId="3676424365" sldId="641"/>
        </pc:sldMkLst>
      </pc:sldChg>
      <pc:sldChg chg="del">
        <pc:chgData name="Weaver, Miles" userId="12f56aab-b446-4486-8ef2-2a0203911b6a" providerId="ADAL" clId="{AE9BF287-DCEF-4739-A795-A60E85C29121}" dt="2024-09-06T14:52:14.031" v="5690" actId="47"/>
        <pc:sldMkLst>
          <pc:docMk/>
          <pc:sldMk cId="208261741" sldId="642"/>
        </pc:sldMkLst>
      </pc:sldChg>
      <pc:sldChg chg="addSp delSp modSp mod modAnim">
        <pc:chgData name="Weaver, Miles" userId="12f56aab-b446-4486-8ef2-2a0203911b6a" providerId="ADAL" clId="{AE9BF287-DCEF-4739-A795-A60E85C29121}" dt="2024-09-09T01:00:40.182" v="10337" actId="1076"/>
        <pc:sldMkLst>
          <pc:docMk/>
          <pc:sldMk cId="974742046" sldId="643"/>
        </pc:sldMkLst>
        <pc:spChg chg="mod">
          <ac:chgData name="Weaver, Miles" userId="12f56aab-b446-4486-8ef2-2a0203911b6a" providerId="ADAL" clId="{AE9BF287-DCEF-4739-A795-A60E85C29121}" dt="2024-09-09T00:59:21.257" v="10318" actId="1076"/>
          <ac:spMkLst>
            <pc:docMk/>
            <pc:sldMk cId="974742046" sldId="643"/>
            <ac:spMk id="4" creationId="{C31FBF3B-8405-4444-AAA4-A5161B83E06A}"/>
          </ac:spMkLst>
        </pc:spChg>
        <pc:spChg chg="mod">
          <ac:chgData name="Weaver, Miles" userId="12f56aab-b446-4486-8ef2-2a0203911b6a" providerId="ADAL" clId="{AE9BF287-DCEF-4739-A795-A60E85C29121}" dt="2024-09-09T00:59:16.936" v="10317" actId="1076"/>
          <ac:spMkLst>
            <pc:docMk/>
            <pc:sldMk cId="974742046" sldId="643"/>
            <ac:spMk id="6" creationId="{2E5274AC-6963-0F43-B783-BD8A8BFF8DEA}"/>
          </ac:spMkLst>
        </pc:spChg>
        <pc:spChg chg="add del">
          <ac:chgData name="Weaver, Miles" userId="12f56aab-b446-4486-8ef2-2a0203911b6a" providerId="ADAL" clId="{AE9BF287-DCEF-4739-A795-A60E85C29121}" dt="2024-09-09T01:00:16.138" v="10324" actId="22"/>
          <ac:spMkLst>
            <pc:docMk/>
            <pc:sldMk cId="974742046" sldId="643"/>
            <ac:spMk id="7" creationId="{4EAA8E3E-B6E4-EDA4-D151-0672D61BDC40}"/>
          </ac:spMkLst>
        </pc:spChg>
        <pc:spChg chg="add mod">
          <ac:chgData name="Weaver, Miles" userId="12f56aab-b446-4486-8ef2-2a0203911b6a" providerId="ADAL" clId="{AE9BF287-DCEF-4739-A795-A60E85C29121}" dt="2024-09-09T01:00:40.182" v="10337" actId="1076"/>
          <ac:spMkLst>
            <pc:docMk/>
            <pc:sldMk cId="974742046" sldId="643"/>
            <ac:spMk id="9" creationId="{3410EDEC-8D8D-FD96-5567-56761824CE10}"/>
          </ac:spMkLst>
        </pc:spChg>
        <pc:picChg chg="add mod">
          <ac:chgData name="Weaver, Miles" userId="12f56aab-b446-4486-8ef2-2a0203911b6a" providerId="ADAL" clId="{AE9BF287-DCEF-4739-A795-A60E85C29121}" dt="2024-09-09T01:00:26.563" v="10327" actId="14100"/>
          <ac:picMkLst>
            <pc:docMk/>
            <pc:sldMk cId="974742046" sldId="643"/>
            <ac:picMk id="2" creationId="{4C518139-8B47-4B56-A957-8A50864B2942}"/>
          </ac:picMkLst>
        </pc:picChg>
      </pc:sldChg>
      <pc:sldChg chg="addSp delSp modSp mod modClrScheme modAnim chgLayout">
        <pc:chgData name="Weaver, Miles" userId="12f56aab-b446-4486-8ef2-2a0203911b6a" providerId="ADAL" clId="{AE9BF287-DCEF-4739-A795-A60E85C29121}" dt="2024-09-12T10:25:48.072" v="10521" actId="114"/>
        <pc:sldMkLst>
          <pc:docMk/>
          <pc:sldMk cId="2331750116" sldId="644"/>
        </pc:sldMkLst>
        <pc:spChg chg="mod ord">
          <ac:chgData name="Weaver, Miles" userId="12f56aab-b446-4486-8ef2-2a0203911b6a" providerId="ADAL" clId="{AE9BF287-DCEF-4739-A795-A60E85C29121}" dt="2024-09-09T00:00:18.286" v="8731" actId="700"/>
          <ac:spMkLst>
            <pc:docMk/>
            <pc:sldMk cId="2331750116" sldId="644"/>
            <ac:spMk id="2" creationId="{6F1D8773-9C79-AC2B-3ED1-2935B2979C6F}"/>
          </ac:spMkLst>
        </pc:spChg>
        <pc:spChg chg="mod ord">
          <ac:chgData name="Weaver, Miles" userId="12f56aab-b446-4486-8ef2-2a0203911b6a" providerId="ADAL" clId="{AE9BF287-DCEF-4739-A795-A60E85C29121}" dt="2024-09-12T10:25:02.513" v="10517" actId="113"/>
          <ac:spMkLst>
            <pc:docMk/>
            <pc:sldMk cId="2331750116" sldId="644"/>
            <ac:spMk id="3" creationId="{9635116C-4E26-9CF8-5A94-E3BD1669506F}"/>
          </ac:spMkLst>
        </pc:spChg>
        <pc:spChg chg="del">
          <ac:chgData name="Weaver, Miles" userId="12f56aab-b446-4486-8ef2-2a0203911b6a" providerId="ADAL" clId="{AE9BF287-DCEF-4739-A795-A60E85C29121}" dt="2024-09-09T00:00:08.279" v="8730" actId="700"/>
          <ac:spMkLst>
            <pc:docMk/>
            <pc:sldMk cId="2331750116" sldId="644"/>
            <ac:spMk id="4" creationId="{D5D61768-F5B7-8290-C8B1-31C4F754E721}"/>
          </ac:spMkLst>
        </pc:spChg>
        <pc:spChg chg="add del mod ord">
          <ac:chgData name="Weaver, Miles" userId="12f56aab-b446-4486-8ef2-2a0203911b6a" providerId="ADAL" clId="{AE9BF287-DCEF-4739-A795-A60E85C29121}" dt="2024-09-09T00:00:18.286" v="8731" actId="700"/>
          <ac:spMkLst>
            <pc:docMk/>
            <pc:sldMk cId="2331750116" sldId="644"/>
            <ac:spMk id="5" creationId="{35E0E55F-5158-7F4C-8E96-D3C8AD3249BF}"/>
          </ac:spMkLst>
        </pc:spChg>
        <pc:spChg chg="add mod ord">
          <ac:chgData name="Weaver, Miles" userId="12f56aab-b446-4486-8ef2-2a0203911b6a" providerId="ADAL" clId="{AE9BF287-DCEF-4739-A795-A60E85C29121}" dt="2024-09-09T00:00:27.647" v="8740" actId="20577"/>
          <ac:spMkLst>
            <pc:docMk/>
            <pc:sldMk cId="2331750116" sldId="644"/>
            <ac:spMk id="6" creationId="{A15A9EE9-6977-4E02-58A1-0B570F00CB50}"/>
          </ac:spMkLst>
        </pc:spChg>
        <pc:spChg chg="add mod ord">
          <ac:chgData name="Weaver, Miles" userId="12f56aab-b446-4486-8ef2-2a0203911b6a" providerId="ADAL" clId="{AE9BF287-DCEF-4739-A795-A60E85C29121}" dt="2024-09-09T00:04:52.928" v="9397" actId="14100"/>
          <ac:spMkLst>
            <pc:docMk/>
            <pc:sldMk cId="2331750116" sldId="644"/>
            <ac:spMk id="7" creationId="{2EF0D1A0-C1A8-0E55-EEC7-DDE0B78026D3}"/>
          </ac:spMkLst>
        </pc:spChg>
        <pc:spChg chg="add mod ord">
          <ac:chgData name="Weaver, Miles" userId="12f56aab-b446-4486-8ef2-2a0203911b6a" providerId="ADAL" clId="{AE9BF287-DCEF-4739-A795-A60E85C29121}" dt="2024-09-12T10:25:48.072" v="10521" actId="114"/>
          <ac:spMkLst>
            <pc:docMk/>
            <pc:sldMk cId="2331750116" sldId="644"/>
            <ac:spMk id="8" creationId="{D661F281-73A6-89F1-5BCB-5610F35E124E}"/>
          </ac:spMkLst>
        </pc:spChg>
      </pc:sldChg>
      <pc:sldChg chg="addSp delSp modSp new del mod ord modClrScheme chgLayout">
        <pc:chgData name="Weaver, Miles" userId="12f56aab-b446-4486-8ef2-2a0203911b6a" providerId="ADAL" clId="{AE9BF287-DCEF-4739-A795-A60E85C29121}" dt="2024-09-08T21:10:19.824" v="5996" actId="2696"/>
        <pc:sldMkLst>
          <pc:docMk/>
          <pc:sldMk cId="2864113391" sldId="645"/>
        </pc:sldMkLst>
        <pc:spChg chg="mod ord">
          <ac:chgData name="Weaver, Miles" userId="12f56aab-b446-4486-8ef2-2a0203911b6a" providerId="ADAL" clId="{AE9BF287-DCEF-4739-A795-A60E85C29121}" dt="2024-08-15T10:53:16.602" v="85" actId="700"/>
          <ac:spMkLst>
            <pc:docMk/>
            <pc:sldMk cId="2864113391" sldId="645"/>
            <ac:spMk id="2" creationId="{6264007B-B32D-55E0-09D7-056D9DD3167E}"/>
          </ac:spMkLst>
        </pc:spChg>
        <pc:spChg chg="del mod ord">
          <ac:chgData name="Weaver, Miles" userId="12f56aab-b446-4486-8ef2-2a0203911b6a" providerId="ADAL" clId="{AE9BF287-DCEF-4739-A795-A60E85C29121}" dt="2024-08-15T10:49:58.263" v="77" actId="700"/>
          <ac:spMkLst>
            <pc:docMk/>
            <pc:sldMk cId="2864113391" sldId="645"/>
            <ac:spMk id="3" creationId="{5880449F-C594-003E-1E6A-C0E991B15CD7}"/>
          </ac:spMkLst>
        </pc:spChg>
        <pc:spChg chg="del">
          <ac:chgData name="Weaver, Miles" userId="12f56aab-b446-4486-8ef2-2a0203911b6a" providerId="ADAL" clId="{AE9BF287-DCEF-4739-A795-A60E85C29121}" dt="2024-08-15T10:49:58.263" v="77" actId="700"/>
          <ac:spMkLst>
            <pc:docMk/>
            <pc:sldMk cId="2864113391" sldId="645"/>
            <ac:spMk id="4" creationId="{F29FA835-5E0B-F4B2-A161-6B167A760C0A}"/>
          </ac:spMkLst>
        </pc:spChg>
        <pc:spChg chg="add del mod ord">
          <ac:chgData name="Weaver, Miles" userId="12f56aab-b446-4486-8ef2-2a0203911b6a" providerId="ADAL" clId="{AE9BF287-DCEF-4739-A795-A60E85C29121}" dt="2024-08-15T10:50:06.400" v="78"/>
          <ac:spMkLst>
            <pc:docMk/>
            <pc:sldMk cId="2864113391" sldId="645"/>
            <ac:spMk id="5" creationId="{8F5DDDD3-1E75-D5E1-80A1-6DB43EED304E}"/>
          </ac:spMkLst>
        </pc:spChg>
        <pc:spChg chg="add del mod">
          <ac:chgData name="Weaver, Miles" userId="12f56aab-b446-4486-8ef2-2a0203911b6a" providerId="ADAL" clId="{AE9BF287-DCEF-4739-A795-A60E85C29121}" dt="2024-08-15T10:50:21.792" v="79"/>
          <ac:spMkLst>
            <pc:docMk/>
            <pc:sldMk cId="2864113391" sldId="645"/>
            <ac:spMk id="6" creationId="{0D87B170-91C7-6541-2F0F-059318779387}"/>
          </ac:spMkLst>
        </pc:spChg>
        <pc:spChg chg="add del mod ord">
          <ac:chgData name="Weaver, Miles" userId="12f56aab-b446-4486-8ef2-2a0203911b6a" providerId="ADAL" clId="{AE9BF287-DCEF-4739-A795-A60E85C29121}" dt="2024-08-15T10:53:16.602" v="85" actId="700"/>
          <ac:spMkLst>
            <pc:docMk/>
            <pc:sldMk cId="2864113391" sldId="645"/>
            <ac:spMk id="7" creationId="{C2432D0B-7CDC-5A89-B662-06408683AF0E}"/>
          </ac:spMkLst>
        </pc:spChg>
        <pc:spChg chg="add mod ord">
          <ac:chgData name="Weaver, Miles" userId="12f56aab-b446-4486-8ef2-2a0203911b6a" providerId="ADAL" clId="{AE9BF287-DCEF-4739-A795-A60E85C29121}" dt="2024-08-15T10:53:16.602" v="85" actId="700"/>
          <ac:spMkLst>
            <pc:docMk/>
            <pc:sldMk cId="2864113391" sldId="645"/>
            <ac:spMk id="9" creationId="{89F62F90-CB6A-324B-234D-45630DB391CB}"/>
          </ac:spMkLst>
        </pc:spChg>
        <pc:spChg chg="add del mod ord">
          <ac:chgData name="Weaver, Miles" userId="12f56aab-b446-4486-8ef2-2a0203911b6a" providerId="ADAL" clId="{AE9BF287-DCEF-4739-A795-A60E85C29121}" dt="2024-08-15T10:53:59.829" v="86"/>
          <ac:spMkLst>
            <pc:docMk/>
            <pc:sldMk cId="2864113391" sldId="645"/>
            <ac:spMk id="10" creationId="{21BD4E2A-5D0F-46F7-F83B-3B614D1A6E2B}"/>
          </ac:spMkLst>
        </pc:spChg>
        <pc:spChg chg="add mod">
          <ac:chgData name="Weaver, Miles" userId="12f56aab-b446-4486-8ef2-2a0203911b6a" providerId="ADAL" clId="{AE9BF287-DCEF-4739-A795-A60E85C29121}" dt="2024-08-15T10:54:37.682" v="92" actId="1076"/>
          <ac:spMkLst>
            <pc:docMk/>
            <pc:sldMk cId="2864113391" sldId="645"/>
            <ac:spMk id="12" creationId="{8475D40D-A239-D3C3-0AF3-9D991E247DC9}"/>
          </ac:spMkLst>
        </pc:spChg>
        <pc:spChg chg="add mod">
          <ac:chgData name="Weaver, Miles" userId="12f56aab-b446-4486-8ef2-2a0203911b6a" providerId="ADAL" clId="{AE9BF287-DCEF-4739-A795-A60E85C29121}" dt="2024-08-15T10:55:17.152" v="124" actId="1076"/>
          <ac:spMkLst>
            <pc:docMk/>
            <pc:sldMk cId="2864113391" sldId="645"/>
            <ac:spMk id="13" creationId="{FAFCD5CF-94C1-A18D-B49F-51F8E660999A}"/>
          </ac:spMkLst>
        </pc:spChg>
        <pc:picChg chg="add mod">
          <ac:chgData name="Weaver, Miles" userId="12f56aab-b446-4486-8ef2-2a0203911b6a" providerId="ADAL" clId="{AE9BF287-DCEF-4739-A795-A60E85C29121}" dt="2024-08-15T10:54:09.551" v="88" actId="1076"/>
          <ac:picMkLst>
            <pc:docMk/>
            <pc:sldMk cId="2864113391" sldId="645"/>
            <ac:picMk id="8" creationId="{8A3788F0-C1E7-736F-6150-07C85EC68CB0}"/>
          </ac:picMkLst>
        </pc:picChg>
        <pc:picChg chg="add mod">
          <ac:chgData name="Weaver, Miles" userId="12f56aab-b446-4486-8ef2-2a0203911b6a" providerId="ADAL" clId="{AE9BF287-DCEF-4739-A795-A60E85C29121}" dt="2024-08-15T10:54:12.090" v="89" actId="1076"/>
          <ac:picMkLst>
            <pc:docMk/>
            <pc:sldMk cId="2864113391" sldId="645"/>
            <ac:picMk id="11" creationId="{4F28ADA0-562C-F21A-F8D5-3FDB0D79FCB0}"/>
          </ac:picMkLst>
        </pc:picChg>
      </pc:sldChg>
      <pc:sldChg chg="add del ord">
        <pc:chgData name="Weaver, Miles" userId="12f56aab-b446-4486-8ef2-2a0203911b6a" providerId="ADAL" clId="{AE9BF287-DCEF-4739-A795-A60E85C29121}" dt="2024-09-06T14:52:17.273" v="5694" actId="47"/>
        <pc:sldMkLst>
          <pc:docMk/>
          <pc:sldMk cId="2078081168" sldId="646"/>
        </pc:sldMkLst>
      </pc:sldChg>
      <pc:sldChg chg="modSp new del mod ord modShow">
        <pc:chgData name="Weaver, Miles" userId="12f56aab-b446-4486-8ef2-2a0203911b6a" providerId="ADAL" clId="{AE9BF287-DCEF-4739-A795-A60E85C29121}" dt="2024-09-06T10:11:17.820" v="4008" actId="2696"/>
        <pc:sldMkLst>
          <pc:docMk/>
          <pc:sldMk cId="4205438890" sldId="646"/>
        </pc:sldMkLst>
        <pc:spChg chg="mod">
          <ac:chgData name="Weaver, Miles" userId="12f56aab-b446-4486-8ef2-2a0203911b6a" providerId="ADAL" clId="{AE9BF287-DCEF-4739-A795-A60E85C29121}" dt="2024-08-15T10:56:13.165" v="189" actId="404"/>
          <ac:spMkLst>
            <pc:docMk/>
            <pc:sldMk cId="4205438890" sldId="646"/>
            <ac:spMk id="2" creationId="{8C486A69-9718-21B1-7D92-749586929078}"/>
          </ac:spMkLst>
        </pc:spChg>
        <pc:spChg chg="mod">
          <ac:chgData name="Weaver, Miles" userId="12f56aab-b446-4486-8ef2-2a0203911b6a" providerId="ADAL" clId="{AE9BF287-DCEF-4739-A795-A60E85C29121}" dt="2024-08-15T10:58:24.784" v="408" actId="313"/>
          <ac:spMkLst>
            <pc:docMk/>
            <pc:sldMk cId="4205438890" sldId="646"/>
            <ac:spMk id="3" creationId="{3787ED12-D716-37B2-CC49-DEFE933BB041}"/>
          </ac:spMkLst>
        </pc:spChg>
        <pc:spChg chg="mod">
          <ac:chgData name="Weaver, Miles" userId="12f56aab-b446-4486-8ef2-2a0203911b6a" providerId="ADAL" clId="{AE9BF287-DCEF-4739-A795-A60E85C29121}" dt="2024-08-15T10:57:31.728" v="349" actId="20577"/>
          <ac:spMkLst>
            <pc:docMk/>
            <pc:sldMk cId="4205438890" sldId="646"/>
            <ac:spMk id="4" creationId="{E0C778E2-A646-F880-EB9C-F96E9F747779}"/>
          </ac:spMkLst>
        </pc:spChg>
      </pc:sldChg>
      <pc:sldChg chg="addSp delSp modSp new mod ord modAnim">
        <pc:chgData name="Weaver, Miles" userId="12f56aab-b446-4486-8ef2-2a0203911b6a" providerId="ADAL" clId="{AE9BF287-DCEF-4739-A795-A60E85C29121}" dt="2024-09-12T10:41:16.822" v="10527"/>
        <pc:sldMkLst>
          <pc:docMk/>
          <pc:sldMk cId="824396570" sldId="647"/>
        </pc:sldMkLst>
        <pc:spChg chg="del">
          <ac:chgData name="Weaver, Miles" userId="12f56aab-b446-4486-8ef2-2a0203911b6a" providerId="ADAL" clId="{AE9BF287-DCEF-4739-A795-A60E85C29121}" dt="2024-08-15T11:03:01.884" v="413" actId="26606"/>
          <ac:spMkLst>
            <pc:docMk/>
            <pc:sldMk cId="824396570" sldId="647"/>
            <ac:spMk id="2" creationId="{20BEC00F-BE58-C7F7-A7E4-FFBC6A8CBE23}"/>
          </ac:spMkLst>
        </pc:spChg>
        <pc:spChg chg="del">
          <ac:chgData name="Weaver, Miles" userId="12f56aab-b446-4486-8ef2-2a0203911b6a" providerId="ADAL" clId="{AE9BF287-DCEF-4739-A795-A60E85C29121}" dt="2024-08-15T11:03:01.884" v="413" actId="26606"/>
          <ac:spMkLst>
            <pc:docMk/>
            <pc:sldMk cId="824396570" sldId="647"/>
            <ac:spMk id="3" creationId="{88CBC79C-5B61-B98E-B443-B22794A6EFCE}"/>
          </ac:spMkLst>
        </pc:spChg>
        <pc:spChg chg="add mod">
          <ac:chgData name="Weaver, Miles" userId="12f56aab-b446-4486-8ef2-2a0203911b6a" providerId="ADAL" clId="{AE9BF287-DCEF-4739-A795-A60E85C29121}" dt="2024-09-09T00:46:45.276" v="10180" actId="14100"/>
          <ac:spMkLst>
            <pc:docMk/>
            <pc:sldMk cId="824396570" sldId="647"/>
            <ac:spMk id="3" creationId="{C44E229F-C161-3F83-32D4-A1FA40C2898B}"/>
          </ac:spMkLst>
        </pc:spChg>
        <pc:spChg chg="del">
          <ac:chgData name="Weaver, Miles" userId="12f56aab-b446-4486-8ef2-2a0203911b6a" providerId="ADAL" clId="{AE9BF287-DCEF-4739-A795-A60E85C29121}" dt="2024-08-15T11:03:01.884" v="413" actId="26606"/>
          <ac:spMkLst>
            <pc:docMk/>
            <pc:sldMk cId="824396570" sldId="647"/>
            <ac:spMk id="4" creationId="{888D040A-1DF5-0D86-1269-28A91CB2C46D}"/>
          </ac:spMkLst>
        </pc:spChg>
        <pc:spChg chg="add mod">
          <ac:chgData name="Weaver, Miles" userId="12f56aab-b446-4486-8ef2-2a0203911b6a" providerId="ADAL" clId="{AE9BF287-DCEF-4739-A795-A60E85C29121}" dt="2024-09-09T00:20:57.920" v="10174" actId="1076"/>
          <ac:spMkLst>
            <pc:docMk/>
            <pc:sldMk cId="824396570" sldId="647"/>
            <ac:spMk id="6" creationId="{167F8559-1B85-F2D2-040F-8BD29897A75A}"/>
          </ac:spMkLst>
        </pc:spChg>
        <pc:spChg chg="add mod">
          <ac:chgData name="Weaver, Miles" userId="12f56aab-b446-4486-8ef2-2a0203911b6a" providerId="ADAL" clId="{AE9BF287-DCEF-4739-A795-A60E85C29121}" dt="2024-09-06T11:11:25.697" v="4141" actId="20577"/>
          <ac:spMkLst>
            <pc:docMk/>
            <pc:sldMk cId="824396570" sldId="647"/>
            <ac:spMk id="10" creationId="{351CD757-51D8-A022-FAF0-8EFA1BA5D0C3}"/>
          </ac:spMkLst>
        </pc:spChg>
        <pc:spChg chg="add del mod">
          <ac:chgData name="Weaver, Miles" userId="12f56aab-b446-4486-8ef2-2a0203911b6a" providerId="ADAL" clId="{AE9BF287-DCEF-4739-A795-A60E85C29121}" dt="2024-08-15T11:14:53.551" v="652"/>
          <ac:spMkLst>
            <pc:docMk/>
            <pc:sldMk cId="824396570" sldId="647"/>
            <ac:spMk id="12" creationId="{BF988D1F-E62C-1379-B3AE-6F8759F3D248}"/>
          </ac:spMkLst>
        </pc:spChg>
        <pc:graphicFrameChg chg="add mod modGraphic">
          <ac:chgData name="Weaver, Miles" userId="12f56aab-b446-4486-8ef2-2a0203911b6a" providerId="ADAL" clId="{AE9BF287-DCEF-4739-A795-A60E85C29121}" dt="2024-09-06T10:00:15.507" v="3588" actId="1076"/>
          <ac:graphicFrameMkLst>
            <pc:docMk/>
            <pc:sldMk cId="824396570" sldId="647"/>
            <ac:graphicFrameMk id="7" creationId="{9D03FF7A-2D6E-A5D3-D082-BB0F1E36B01C}"/>
          </ac:graphicFrameMkLst>
        </pc:graphicFrameChg>
        <pc:picChg chg="add mod">
          <ac:chgData name="Weaver, Miles" userId="12f56aab-b446-4486-8ef2-2a0203911b6a" providerId="ADAL" clId="{AE9BF287-DCEF-4739-A795-A60E85C29121}" dt="2024-09-09T00:20:47.095" v="10173" actId="14100"/>
          <ac:picMkLst>
            <pc:docMk/>
            <pc:sldMk cId="824396570" sldId="647"/>
            <ac:picMk id="5" creationId="{9DE8103A-1624-2D29-C842-72251844D109}"/>
          </ac:picMkLst>
        </pc:picChg>
      </pc:sldChg>
      <pc:sldChg chg="addSp delSp modSp new mod ord modClrScheme modAnim chgLayout">
        <pc:chgData name="Weaver, Miles" userId="12f56aab-b446-4486-8ef2-2a0203911b6a" providerId="ADAL" clId="{AE9BF287-DCEF-4739-A795-A60E85C29121}" dt="2024-09-12T10:19:32.776" v="10498"/>
        <pc:sldMkLst>
          <pc:docMk/>
          <pc:sldMk cId="481000607" sldId="648"/>
        </pc:sldMkLst>
        <pc:spChg chg="mod ord">
          <ac:chgData name="Weaver, Miles" userId="12f56aab-b446-4486-8ef2-2a0203911b6a" providerId="ADAL" clId="{AE9BF287-DCEF-4739-A795-A60E85C29121}" dt="2024-08-15T11:06:49.641" v="494" actId="20577"/>
          <ac:spMkLst>
            <pc:docMk/>
            <pc:sldMk cId="481000607" sldId="648"/>
            <ac:spMk id="2" creationId="{E0899B8F-BFF6-8C9A-5B6D-BECD53B4977D}"/>
          </ac:spMkLst>
        </pc:spChg>
        <pc:spChg chg="del mod ord">
          <ac:chgData name="Weaver, Miles" userId="12f56aab-b446-4486-8ef2-2a0203911b6a" providerId="ADAL" clId="{AE9BF287-DCEF-4739-A795-A60E85C29121}" dt="2024-08-15T11:03:58.914" v="474" actId="700"/>
          <ac:spMkLst>
            <pc:docMk/>
            <pc:sldMk cId="481000607" sldId="648"/>
            <ac:spMk id="3" creationId="{A24559C9-BE53-E748-3136-4B2E6BE8A375}"/>
          </ac:spMkLst>
        </pc:spChg>
        <pc:spChg chg="del">
          <ac:chgData name="Weaver, Miles" userId="12f56aab-b446-4486-8ef2-2a0203911b6a" providerId="ADAL" clId="{AE9BF287-DCEF-4739-A795-A60E85C29121}" dt="2024-08-15T11:03:58.914" v="474" actId="700"/>
          <ac:spMkLst>
            <pc:docMk/>
            <pc:sldMk cId="481000607" sldId="648"/>
            <ac:spMk id="4" creationId="{15E1CF50-04EA-14CB-9453-7E35D96BD305}"/>
          </ac:spMkLst>
        </pc:spChg>
        <pc:spChg chg="add del mod ord">
          <ac:chgData name="Weaver, Miles" userId="12f56aab-b446-4486-8ef2-2a0203911b6a" providerId="ADAL" clId="{AE9BF287-DCEF-4739-A795-A60E85C29121}" dt="2024-08-15T11:05:24.895" v="484"/>
          <ac:spMkLst>
            <pc:docMk/>
            <pc:sldMk cId="481000607" sldId="648"/>
            <ac:spMk id="5" creationId="{F4A0E14C-BC65-F860-1017-AAC3DB85D9F0}"/>
          </ac:spMkLst>
        </pc:spChg>
        <pc:spChg chg="add del mod ord">
          <ac:chgData name="Weaver, Miles" userId="12f56aab-b446-4486-8ef2-2a0203911b6a" providerId="ADAL" clId="{AE9BF287-DCEF-4739-A795-A60E85C29121}" dt="2024-08-15T11:06:17.543" v="488"/>
          <ac:spMkLst>
            <pc:docMk/>
            <pc:sldMk cId="481000607" sldId="648"/>
            <ac:spMk id="7" creationId="{361BF37E-6E49-0D54-89B1-C1F920E7186B}"/>
          </ac:spMkLst>
        </pc:spChg>
        <pc:spChg chg="add mod">
          <ac:chgData name="Weaver, Miles" userId="12f56aab-b446-4486-8ef2-2a0203911b6a" providerId="ADAL" clId="{AE9BF287-DCEF-4739-A795-A60E85C29121}" dt="2024-08-15T11:06:07.821" v="487" actId="1076"/>
          <ac:spMkLst>
            <pc:docMk/>
            <pc:sldMk cId="481000607" sldId="648"/>
            <ac:spMk id="8" creationId="{2798B5B7-4FA1-1CB9-0445-452BEC0E0AED}"/>
          </ac:spMkLst>
        </pc:spChg>
        <pc:spChg chg="add mod">
          <ac:chgData name="Weaver, Miles" userId="12f56aab-b446-4486-8ef2-2a0203911b6a" providerId="ADAL" clId="{AE9BF287-DCEF-4739-A795-A60E85C29121}" dt="2024-08-15T11:06:47.685" v="493" actId="20577"/>
          <ac:spMkLst>
            <pc:docMk/>
            <pc:sldMk cId="481000607" sldId="648"/>
            <ac:spMk id="11" creationId="{44C5FAA2-8C42-53A8-876D-BE02FC7DC3E7}"/>
          </ac:spMkLst>
        </pc:spChg>
        <pc:picChg chg="add mod ord">
          <ac:chgData name="Weaver, Miles" userId="12f56aab-b446-4486-8ef2-2a0203911b6a" providerId="ADAL" clId="{AE9BF287-DCEF-4739-A795-A60E85C29121}" dt="2024-08-15T11:05:31.480" v="485" actId="700"/>
          <ac:picMkLst>
            <pc:docMk/>
            <pc:sldMk cId="481000607" sldId="648"/>
            <ac:picMk id="6" creationId="{16738752-2076-0E87-7271-8B6E64DF5C4C}"/>
          </ac:picMkLst>
        </pc:picChg>
        <pc:picChg chg="add mod">
          <ac:chgData name="Weaver, Miles" userId="12f56aab-b446-4486-8ef2-2a0203911b6a" providerId="ADAL" clId="{AE9BF287-DCEF-4739-A795-A60E85C29121}" dt="2024-08-15T11:06:36.529" v="491" actId="1076"/>
          <ac:picMkLst>
            <pc:docMk/>
            <pc:sldMk cId="481000607" sldId="648"/>
            <ac:picMk id="9" creationId="{EA77EDF2-7C8C-FE05-3956-52476D0A07A0}"/>
          </ac:picMkLst>
        </pc:picChg>
      </pc:sldChg>
      <pc:sldChg chg="addSp delSp modSp new mod ord modClrScheme modAnim chgLayout modNotesTx">
        <pc:chgData name="Weaver, Miles" userId="12f56aab-b446-4486-8ef2-2a0203911b6a" providerId="ADAL" clId="{AE9BF287-DCEF-4739-A795-A60E85C29121}" dt="2024-09-16T11:14:32.842" v="10569" actId="20577"/>
        <pc:sldMkLst>
          <pc:docMk/>
          <pc:sldMk cId="2477967990" sldId="649"/>
        </pc:sldMkLst>
        <pc:spChg chg="mod">
          <ac:chgData name="Weaver, Miles" userId="12f56aab-b446-4486-8ef2-2a0203911b6a" providerId="ADAL" clId="{AE9BF287-DCEF-4739-A795-A60E85C29121}" dt="2024-09-08T21:10:55.889" v="6000" actId="20577"/>
          <ac:spMkLst>
            <pc:docMk/>
            <pc:sldMk cId="2477967990" sldId="649"/>
            <ac:spMk id="2" creationId="{98E96574-2DDE-6BA8-28A1-359952064782}"/>
          </ac:spMkLst>
        </pc:spChg>
        <pc:spChg chg="del">
          <ac:chgData name="Weaver, Miles" userId="12f56aab-b446-4486-8ef2-2a0203911b6a" providerId="ADAL" clId="{AE9BF287-DCEF-4739-A795-A60E85C29121}" dt="2024-08-15T11:09:37.579" v="563"/>
          <ac:spMkLst>
            <pc:docMk/>
            <pc:sldMk cId="2477967990" sldId="649"/>
            <ac:spMk id="3" creationId="{DAC0A381-4E0C-CE65-D97C-5C2E11075589}"/>
          </ac:spMkLst>
        </pc:spChg>
        <pc:spChg chg="mod ord">
          <ac:chgData name="Weaver, Miles" userId="12f56aab-b446-4486-8ef2-2a0203911b6a" providerId="ADAL" clId="{AE9BF287-DCEF-4739-A795-A60E85C29121}" dt="2024-09-12T10:44:07.887" v="10529" actId="114"/>
          <ac:spMkLst>
            <pc:docMk/>
            <pc:sldMk cId="2477967990" sldId="649"/>
            <ac:spMk id="4" creationId="{4F3C5ACA-1184-A081-4EE5-B0F89ECC8140}"/>
          </ac:spMkLst>
        </pc:spChg>
        <pc:spChg chg="add del mod">
          <ac:chgData name="Weaver, Miles" userId="12f56aab-b446-4486-8ef2-2a0203911b6a" providerId="ADAL" clId="{AE9BF287-DCEF-4739-A795-A60E85C29121}" dt="2024-09-08T21:12:01.740" v="6006" actId="478"/>
          <ac:spMkLst>
            <pc:docMk/>
            <pc:sldMk cId="2477967990" sldId="649"/>
            <ac:spMk id="5" creationId="{1742E991-E2A0-FB23-D45E-88E63A394C3A}"/>
          </ac:spMkLst>
        </pc:spChg>
        <pc:spChg chg="add del mod">
          <ac:chgData name="Weaver, Miles" userId="12f56aab-b446-4486-8ef2-2a0203911b6a" providerId="ADAL" clId="{AE9BF287-DCEF-4739-A795-A60E85C29121}" dt="2024-08-15T11:10:49.673" v="636" actId="26606"/>
          <ac:spMkLst>
            <pc:docMk/>
            <pc:sldMk cId="2477967990" sldId="649"/>
            <ac:spMk id="2055" creationId="{5F5F3F58-7B42-6187-2851-173A24A655B1}"/>
          </ac:spMkLst>
        </pc:spChg>
        <pc:spChg chg="add del mod">
          <ac:chgData name="Weaver, Miles" userId="12f56aab-b446-4486-8ef2-2a0203911b6a" providerId="ADAL" clId="{AE9BF287-DCEF-4739-A795-A60E85C29121}" dt="2024-08-15T11:10:49.673" v="636" actId="26606"/>
          <ac:spMkLst>
            <pc:docMk/>
            <pc:sldMk cId="2477967990" sldId="649"/>
            <ac:spMk id="2057" creationId="{A44FC6AC-F798-8CAC-BC31-14F32C49ED8F}"/>
          </ac:spMkLst>
        </pc:spChg>
        <pc:picChg chg="add mod">
          <ac:chgData name="Weaver, Miles" userId="12f56aab-b446-4486-8ef2-2a0203911b6a" providerId="ADAL" clId="{AE9BF287-DCEF-4739-A795-A60E85C29121}" dt="2024-09-08T21:12:09.363" v="6008" actId="1076"/>
          <ac:picMkLst>
            <pc:docMk/>
            <pc:sldMk cId="2477967990" sldId="649"/>
            <ac:picMk id="3" creationId="{75F3B0CA-9E83-8E9C-7153-ACB67A9920C0}"/>
          </ac:picMkLst>
        </pc:picChg>
        <pc:picChg chg="add mod">
          <ac:chgData name="Weaver, Miles" userId="12f56aab-b446-4486-8ef2-2a0203911b6a" providerId="ADAL" clId="{AE9BF287-DCEF-4739-A795-A60E85C29121}" dt="2024-09-08T21:16:26.784" v="6016" actId="1076"/>
          <ac:picMkLst>
            <pc:docMk/>
            <pc:sldMk cId="2477967990" sldId="649"/>
            <ac:picMk id="1026" creationId="{383C062F-9BC6-4C47-363A-B2BE4811D5C2}"/>
          </ac:picMkLst>
        </pc:picChg>
        <pc:picChg chg="add del mod">
          <ac:chgData name="Weaver, Miles" userId="12f56aab-b446-4486-8ef2-2a0203911b6a" providerId="ADAL" clId="{AE9BF287-DCEF-4739-A795-A60E85C29121}" dt="2024-09-08T21:11:45.140" v="6002" actId="478"/>
          <ac:picMkLst>
            <pc:docMk/>
            <pc:sldMk cId="2477967990" sldId="649"/>
            <ac:picMk id="2050" creationId="{E1F9F710-4ECB-F4E6-306B-C0C15FB71195}"/>
          </ac:picMkLst>
        </pc:picChg>
        <pc:picChg chg="add mod">
          <ac:chgData name="Weaver, Miles" userId="12f56aab-b446-4486-8ef2-2a0203911b6a" providerId="ADAL" clId="{AE9BF287-DCEF-4739-A795-A60E85C29121}" dt="2024-09-08T21:16:23.309" v="6015" actId="1076"/>
          <ac:picMkLst>
            <pc:docMk/>
            <pc:sldMk cId="2477967990" sldId="649"/>
            <ac:picMk id="2052" creationId="{8FE530D1-716B-DC6F-9DA2-2979B77B2EAD}"/>
          </ac:picMkLst>
        </pc:picChg>
      </pc:sldChg>
      <pc:sldChg chg="modSp new del mod">
        <pc:chgData name="Weaver, Miles" userId="12f56aab-b446-4486-8ef2-2a0203911b6a" providerId="ADAL" clId="{AE9BF287-DCEF-4739-A795-A60E85C29121}" dt="2024-08-22T17:12:51.953" v="886" actId="47"/>
        <pc:sldMkLst>
          <pc:docMk/>
          <pc:sldMk cId="3246325171" sldId="650"/>
        </pc:sldMkLst>
        <pc:spChg chg="mod">
          <ac:chgData name="Weaver, Miles" userId="12f56aab-b446-4486-8ef2-2a0203911b6a" providerId="ADAL" clId="{AE9BF287-DCEF-4739-A795-A60E85C29121}" dt="2024-08-15T16:32:05.037" v="702" actId="114"/>
          <ac:spMkLst>
            <pc:docMk/>
            <pc:sldMk cId="3246325171" sldId="650"/>
            <ac:spMk id="2" creationId="{4171DB96-AC0D-4EFB-46D9-8FA2C97C3F78}"/>
          </ac:spMkLst>
        </pc:spChg>
      </pc:sldChg>
      <pc:sldChg chg="addSp delSp modSp new del mod modClrScheme chgLayout">
        <pc:chgData name="Weaver, Miles" userId="12f56aab-b446-4486-8ef2-2a0203911b6a" providerId="ADAL" clId="{AE9BF287-DCEF-4739-A795-A60E85C29121}" dt="2024-08-22T17:11:55.574" v="878" actId="47"/>
        <pc:sldMkLst>
          <pc:docMk/>
          <pc:sldMk cId="3173308244" sldId="651"/>
        </pc:sldMkLst>
        <pc:spChg chg="del mod ord">
          <ac:chgData name="Weaver, Miles" userId="12f56aab-b446-4486-8ef2-2a0203911b6a" providerId="ADAL" clId="{AE9BF287-DCEF-4739-A795-A60E85C29121}" dt="2024-08-22T17:05:27.312" v="769" actId="700"/>
          <ac:spMkLst>
            <pc:docMk/>
            <pc:sldMk cId="3173308244" sldId="651"/>
            <ac:spMk id="2" creationId="{F331534F-1673-7F71-0FDA-14A9F6AA48B5}"/>
          </ac:spMkLst>
        </pc:spChg>
        <pc:spChg chg="del mod ord">
          <ac:chgData name="Weaver, Miles" userId="12f56aab-b446-4486-8ef2-2a0203911b6a" providerId="ADAL" clId="{AE9BF287-DCEF-4739-A795-A60E85C29121}" dt="2024-08-22T17:05:27.312" v="769" actId="700"/>
          <ac:spMkLst>
            <pc:docMk/>
            <pc:sldMk cId="3173308244" sldId="651"/>
            <ac:spMk id="3" creationId="{1BFDFCF8-73E0-CDF0-4BE7-E117752F798B}"/>
          </ac:spMkLst>
        </pc:spChg>
        <pc:spChg chg="del">
          <ac:chgData name="Weaver, Miles" userId="12f56aab-b446-4486-8ef2-2a0203911b6a" providerId="ADAL" clId="{AE9BF287-DCEF-4739-A795-A60E85C29121}" dt="2024-08-22T17:05:27.312" v="769" actId="700"/>
          <ac:spMkLst>
            <pc:docMk/>
            <pc:sldMk cId="3173308244" sldId="651"/>
            <ac:spMk id="4" creationId="{B79D8571-E84D-F40D-1854-01AD198CDA2A}"/>
          </ac:spMkLst>
        </pc:spChg>
        <pc:spChg chg="add mod ord">
          <ac:chgData name="Weaver, Miles" userId="12f56aab-b446-4486-8ef2-2a0203911b6a" providerId="ADAL" clId="{AE9BF287-DCEF-4739-A795-A60E85C29121}" dt="2024-08-22T17:05:27.312" v="769" actId="700"/>
          <ac:spMkLst>
            <pc:docMk/>
            <pc:sldMk cId="3173308244" sldId="651"/>
            <ac:spMk id="5" creationId="{FF10F930-3FC8-8353-C485-7FFB189192ED}"/>
          </ac:spMkLst>
        </pc:spChg>
        <pc:spChg chg="add mod ord">
          <ac:chgData name="Weaver, Miles" userId="12f56aab-b446-4486-8ef2-2a0203911b6a" providerId="ADAL" clId="{AE9BF287-DCEF-4739-A795-A60E85C29121}" dt="2024-08-22T17:05:27.312" v="769" actId="700"/>
          <ac:spMkLst>
            <pc:docMk/>
            <pc:sldMk cId="3173308244" sldId="651"/>
            <ac:spMk id="6" creationId="{2627E8CC-AA99-177E-F5C3-A3619943CC60}"/>
          </ac:spMkLst>
        </pc:spChg>
      </pc:sldChg>
      <pc:sldChg chg="addSp delSp modSp add mod modClrScheme modAnim chgLayout modNotesTx">
        <pc:chgData name="Weaver, Miles" userId="12f56aab-b446-4486-8ef2-2a0203911b6a" providerId="ADAL" clId="{AE9BF287-DCEF-4739-A795-A60E85C29121}" dt="2024-09-16T11:16:19.897" v="10572" actId="20577"/>
        <pc:sldMkLst>
          <pc:docMk/>
          <pc:sldMk cId="3195083716" sldId="657"/>
        </pc:sldMkLst>
        <pc:spChg chg="mod">
          <ac:chgData name="Weaver, Miles" userId="12f56aab-b446-4486-8ef2-2a0203911b6a" providerId="ADAL" clId="{AE9BF287-DCEF-4739-A795-A60E85C29121}" dt="2024-09-12T10:52:29.463" v="10564" actId="20577"/>
          <ac:spMkLst>
            <pc:docMk/>
            <pc:sldMk cId="3195083716" sldId="657"/>
            <ac:spMk id="2" creationId="{829B1453-C997-6AE9-2922-D7DC7CCFABF8}"/>
          </ac:spMkLst>
        </pc:spChg>
        <pc:spChg chg="mod topLvl">
          <ac:chgData name="Weaver, Miles" userId="12f56aab-b446-4486-8ef2-2a0203911b6a" providerId="ADAL" clId="{AE9BF287-DCEF-4739-A795-A60E85C29121}" dt="2024-09-12T10:20:16.090" v="10499" actId="165"/>
          <ac:spMkLst>
            <pc:docMk/>
            <pc:sldMk cId="3195083716" sldId="657"/>
            <ac:spMk id="4" creationId="{6185E9E2-ABBE-7F6B-DC29-C5CF3AB3D182}"/>
          </ac:spMkLst>
        </pc:spChg>
        <pc:spChg chg="mod">
          <ac:chgData name="Weaver, Miles" userId="12f56aab-b446-4486-8ef2-2a0203911b6a" providerId="ADAL" clId="{AE9BF287-DCEF-4739-A795-A60E85C29121}" dt="2024-09-12T10:20:16.090" v="10499" actId="165"/>
          <ac:spMkLst>
            <pc:docMk/>
            <pc:sldMk cId="3195083716" sldId="657"/>
            <ac:spMk id="5" creationId="{023E7A94-C4CB-8F7A-B7EE-A2332D453F0E}"/>
          </ac:spMkLst>
        </pc:spChg>
        <pc:spChg chg="mod topLvl">
          <ac:chgData name="Weaver, Miles" userId="12f56aab-b446-4486-8ef2-2a0203911b6a" providerId="ADAL" clId="{AE9BF287-DCEF-4739-A795-A60E85C29121}" dt="2024-09-12T10:20:16.090" v="10499" actId="165"/>
          <ac:spMkLst>
            <pc:docMk/>
            <pc:sldMk cId="3195083716" sldId="657"/>
            <ac:spMk id="6" creationId="{CF753B15-3BBB-EF1C-6342-F5D143834FA3}"/>
          </ac:spMkLst>
        </pc:spChg>
        <pc:spChg chg="mod">
          <ac:chgData name="Weaver, Miles" userId="12f56aab-b446-4486-8ef2-2a0203911b6a" providerId="ADAL" clId="{AE9BF287-DCEF-4739-A795-A60E85C29121}" dt="2024-09-12T10:20:16.090" v="10499" actId="165"/>
          <ac:spMkLst>
            <pc:docMk/>
            <pc:sldMk cId="3195083716" sldId="657"/>
            <ac:spMk id="7" creationId="{22A24F97-0B1A-AA51-3EEE-2538C3DE73B9}"/>
          </ac:spMkLst>
        </pc:spChg>
        <pc:spChg chg="mod">
          <ac:chgData name="Weaver, Miles" userId="12f56aab-b446-4486-8ef2-2a0203911b6a" providerId="ADAL" clId="{AE9BF287-DCEF-4739-A795-A60E85C29121}" dt="2024-09-12T10:20:16.090" v="10499" actId="165"/>
          <ac:spMkLst>
            <pc:docMk/>
            <pc:sldMk cId="3195083716" sldId="657"/>
            <ac:spMk id="8" creationId="{C701E053-C57D-45A5-EE24-3EA5AF0088C9}"/>
          </ac:spMkLst>
        </pc:spChg>
        <pc:spChg chg="mod topLvl">
          <ac:chgData name="Weaver, Miles" userId="12f56aab-b446-4486-8ef2-2a0203911b6a" providerId="ADAL" clId="{AE9BF287-DCEF-4739-A795-A60E85C29121}" dt="2024-09-12T10:20:16.090" v="10499" actId="165"/>
          <ac:spMkLst>
            <pc:docMk/>
            <pc:sldMk cId="3195083716" sldId="657"/>
            <ac:spMk id="9" creationId="{92D0FFB6-58F9-034D-ECDC-981649CFF970}"/>
          </ac:spMkLst>
        </pc:spChg>
        <pc:spChg chg="add mod ord">
          <ac:chgData name="Weaver, Miles" userId="12f56aab-b446-4486-8ef2-2a0203911b6a" providerId="ADAL" clId="{AE9BF287-DCEF-4739-A795-A60E85C29121}" dt="2024-09-08T22:44:33.458" v="6866" actId="14100"/>
          <ac:spMkLst>
            <pc:docMk/>
            <pc:sldMk cId="3195083716" sldId="657"/>
            <ac:spMk id="14" creationId="{CFCB10AE-191F-9285-F6E5-62E5460A0918}"/>
          </ac:spMkLst>
        </pc:spChg>
        <pc:spChg chg="add del mod ord">
          <ac:chgData name="Weaver, Miles" userId="12f56aab-b446-4486-8ef2-2a0203911b6a" providerId="ADAL" clId="{AE9BF287-DCEF-4739-A795-A60E85C29121}" dt="2024-09-08T22:51:00.093" v="7002" actId="478"/>
          <ac:spMkLst>
            <pc:docMk/>
            <pc:sldMk cId="3195083716" sldId="657"/>
            <ac:spMk id="15" creationId="{FA14533F-1834-F075-34F7-9BBB10A82FA3}"/>
          </ac:spMkLst>
        </pc:spChg>
        <pc:spChg chg="add mod">
          <ac:chgData name="Weaver, Miles" userId="12f56aab-b446-4486-8ef2-2a0203911b6a" providerId="ADAL" clId="{AE9BF287-DCEF-4739-A795-A60E85C29121}" dt="2024-09-12T10:46:52.290" v="10537" actId="115"/>
          <ac:spMkLst>
            <pc:docMk/>
            <pc:sldMk cId="3195083716" sldId="657"/>
            <ac:spMk id="17" creationId="{A7BD9305-034E-3CEC-DD62-FFFF21E777D8}"/>
          </ac:spMkLst>
        </pc:spChg>
        <pc:spChg chg="mod">
          <ac:chgData name="Weaver, Miles" userId="12f56aab-b446-4486-8ef2-2a0203911b6a" providerId="ADAL" clId="{AE9BF287-DCEF-4739-A795-A60E85C29121}" dt="2024-09-12T10:20:16.090" v="10499" actId="165"/>
          <ac:spMkLst>
            <pc:docMk/>
            <pc:sldMk cId="3195083716" sldId="657"/>
            <ac:spMk id="31" creationId="{C3596597-A59A-8185-9ACF-EDC9A9B4B2FA}"/>
          </ac:spMkLst>
        </pc:spChg>
        <pc:grpChg chg="mod topLvl">
          <ac:chgData name="Weaver, Miles" userId="12f56aab-b446-4486-8ef2-2a0203911b6a" providerId="ADAL" clId="{AE9BF287-DCEF-4739-A795-A60E85C29121}" dt="2024-09-12T10:20:16.090" v="10499" actId="165"/>
          <ac:grpSpMkLst>
            <pc:docMk/>
            <pc:sldMk cId="3195083716" sldId="657"/>
            <ac:grpSpMk id="3" creationId="{C349709C-4CD9-8413-3576-5DE618DFAC13}"/>
          </ac:grpSpMkLst>
        </pc:grpChg>
        <pc:grpChg chg="del mod">
          <ac:chgData name="Weaver, Miles" userId="12f56aab-b446-4486-8ef2-2a0203911b6a" providerId="ADAL" clId="{AE9BF287-DCEF-4739-A795-A60E85C29121}" dt="2024-09-12T10:20:16.090" v="10499" actId="165"/>
          <ac:grpSpMkLst>
            <pc:docMk/>
            <pc:sldMk cId="3195083716" sldId="657"/>
            <ac:grpSpMk id="11" creationId="{8E5FD59A-1BF9-6DB6-CE61-5F85B19FB7C5}"/>
          </ac:grpSpMkLst>
        </pc:grpChg>
        <pc:cxnChg chg="mod">
          <ac:chgData name="Weaver, Miles" userId="12f56aab-b446-4486-8ef2-2a0203911b6a" providerId="ADAL" clId="{AE9BF287-DCEF-4739-A795-A60E85C29121}" dt="2024-09-12T10:20:16.090" v="10499" actId="165"/>
          <ac:cxnSpMkLst>
            <pc:docMk/>
            <pc:sldMk cId="3195083716" sldId="657"/>
            <ac:cxnSpMk id="10" creationId="{BA840B20-27C2-56BF-B483-16F54282DD53}"/>
          </ac:cxnSpMkLst>
        </pc:cxnChg>
        <pc:cxnChg chg="mod">
          <ac:chgData name="Weaver, Miles" userId="12f56aab-b446-4486-8ef2-2a0203911b6a" providerId="ADAL" clId="{AE9BF287-DCEF-4739-A795-A60E85C29121}" dt="2024-09-12T10:20:16.090" v="10499" actId="165"/>
          <ac:cxnSpMkLst>
            <pc:docMk/>
            <pc:sldMk cId="3195083716" sldId="657"/>
            <ac:cxnSpMk id="12" creationId="{2289CB73-7B2C-9114-AA2B-E440853ABB65}"/>
          </ac:cxnSpMkLst>
        </pc:cxnChg>
        <pc:cxnChg chg="mod">
          <ac:chgData name="Weaver, Miles" userId="12f56aab-b446-4486-8ef2-2a0203911b6a" providerId="ADAL" clId="{AE9BF287-DCEF-4739-A795-A60E85C29121}" dt="2024-09-12T10:20:16.090" v="10499" actId="165"/>
          <ac:cxnSpMkLst>
            <pc:docMk/>
            <pc:sldMk cId="3195083716" sldId="657"/>
            <ac:cxnSpMk id="13" creationId="{28569A0A-9B78-FCEB-0B48-56801E5E2B3E}"/>
          </ac:cxnSpMkLst>
        </pc:cxnChg>
        <pc:cxnChg chg="mod">
          <ac:chgData name="Weaver, Miles" userId="12f56aab-b446-4486-8ef2-2a0203911b6a" providerId="ADAL" clId="{AE9BF287-DCEF-4739-A795-A60E85C29121}" dt="2024-09-12T10:20:16.090" v="10499" actId="165"/>
          <ac:cxnSpMkLst>
            <pc:docMk/>
            <pc:sldMk cId="3195083716" sldId="657"/>
            <ac:cxnSpMk id="33" creationId="{2D665C0A-2A3F-B96E-83F2-AE771FCD0828}"/>
          </ac:cxnSpMkLst>
        </pc:cxnChg>
      </pc:sldChg>
      <pc:sldChg chg="addSp delSp modSp new del mod modClrScheme chgLayout">
        <pc:chgData name="Weaver, Miles" userId="12f56aab-b446-4486-8ef2-2a0203911b6a" providerId="ADAL" clId="{AE9BF287-DCEF-4739-A795-A60E85C29121}" dt="2024-08-29T00:39:51.221" v="2016" actId="2696"/>
        <pc:sldMkLst>
          <pc:docMk/>
          <pc:sldMk cId="1994936274" sldId="658"/>
        </pc:sldMkLst>
        <pc:spChg chg="del mod ord">
          <ac:chgData name="Weaver, Miles" userId="12f56aab-b446-4486-8ef2-2a0203911b6a" providerId="ADAL" clId="{AE9BF287-DCEF-4739-A795-A60E85C29121}" dt="2024-08-28T23:53:06.309" v="888" actId="700"/>
          <ac:spMkLst>
            <pc:docMk/>
            <pc:sldMk cId="1994936274" sldId="658"/>
            <ac:spMk id="2" creationId="{457ABA3A-8E9D-0859-8E15-B4612DAB023F}"/>
          </ac:spMkLst>
        </pc:spChg>
        <pc:spChg chg="del mod ord">
          <ac:chgData name="Weaver, Miles" userId="12f56aab-b446-4486-8ef2-2a0203911b6a" providerId="ADAL" clId="{AE9BF287-DCEF-4739-A795-A60E85C29121}" dt="2024-08-28T23:53:06.309" v="888" actId="700"/>
          <ac:spMkLst>
            <pc:docMk/>
            <pc:sldMk cId="1994936274" sldId="658"/>
            <ac:spMk id="3" creationId="{387C0A49-EFE8-3893-1DAD-42F8D02C9DCE}"/>
          </ac:spMkLst>
        </pc:spChg>
        <pc:spChg chg="del">
          <ac:chgData name="Weaver, Miles" userId="12f56aab-b446-4486-8ef2-2a0203911b6a" providerId="ADAL" clId="{AE9BF287-DCEF-4739-A795-A60E85C29121}" dt="2024-08-28T23:53:06.309" v="888" actId="700"/>
          <ac:spMkLst>
            <pc:docMk/>
            <pc:sldMk cId="1994936274" sldId="658"/>
            <ac:spMk id="4" creationId="{0D317EBD-29E2-4143-A4FC-78CC1EF42F86}"/>
          </ac:spMkLst>
        </pc:spChg>
        <pc:spChg chg="add mod ord">
          <ac:chgData name="Weaver, Miles" userId="12f56aab-b446-4486-8ef2-2a0203911b6a" providerId="ADAL" clId="{AE9BF287-DCEF-4739-A795-A60E85C29121}" dt="2024-08-28T23:53:06.309" v="888" actId="700"/>
          <ac:spMkLst>
            <pc:docMk/>
            <pc:sldMk cId="1994936274" sldId="658"/>
            <ac:spMk id="5" creationId="{88E753A6-2707-ADF7-1B02-A3BC271AE936}"/>
          </ac:spMkLst>
        </pc:spChg>
        <pc:spChg chg="add del mod ord">
          <ac:chgData name="Weaver, Miles" userId="12f56aab-b446-4486-8ef2-2a0203911b6a" providerId="ADAL" clId="{AE9BF287-DCEF-4739-A795-A60E85C29121}" dt="2024-08-28T23:54:32.985" v="895" actId="22"/>
          <ac:spMkLst>
            <pc:docMk/>
            <pc:sldMk cId="1994936274" sldId="658"/>
            <ac:spMk id="6" creationId="{9B8D327C-1928-4AFA-AF1F-1E983EF69C10}"/>
          </ac:spMkLst>
        </pc:spChg>
        <pc:picChg chg="add mod">
          <ac:chgData name="Weaver, Miles" userId="12f56aab-b446-4486-8ef2-2a0203911b6a" providerId="ADAL" clId="{AE9BF287-DCEF-4739-A795-A60E85C29121}" dt="2024-08-28T23:53:12.078" v="890"/>
          <ac:picMkLst>
            <pc:docMk/>
            <pc:sldMk cId="1994936274" sldId="658"/>
            <ac:picMk id="7" creationId="{FA7DE03F-2D9F-A42E-CB85-CB864D202BFC}"/>
          </ac:picMkLst>
        </pc:picChg>
        <pc:picChg chg="add mod">
          <ac:chgData name="Weaver, Miles" userId="12f56aab-b446-4486-8ef2-2a0203911b6a" providerId="ADAL" clId="{AE9BF287-DCEF-4739-A795-A60E85C29121}" dt="2024-08-28T23:54:03.929" v="894"/>
          <ac:picMkLst>
            <pc:docMk/>
            <pc:sldMk cId="1994936274" sldId="658"/>
            <ac:picMk id="8" creationId="{C6555319-3D64-4510-0F71-5D8C4CFCC2CC}"/>
          </ac:picMkLst>
        </pc:picChg>
        <pc:picChg chg="add mod ord">
          <ac:chgData name="Weaver, Miles" userId="12f56aab-b446-4486-8ef2-2a0203911b6a" providerId="ADAL" clId="{AE9BF287-DCEF-4739-A795-A60E85C29121}" dt="2024-08-28T23:56:07.735" v="898" actId="1076"/>
          <ac:picMkLst>
            <pc:docMk/>
            <pc:sldMk cId="1994936274" sldId="658"/>
            <ac:picMk id="10" creationId="{A9BB2A4F-3D18-AC2B-AF92-71F07EFFFDEB}"/>
          </ac:picMkLst>
        </pc:picChg>
        <pc:picChg chg="add mod">
          <ac:chgData name="Weaver, Miles" userId="12f56aab-b446-4486-8ef2-2a0203911b6a" providerId="ADAL" clId="{AE9BF287-DCEF-4739-A795-A60E85C29121}" dt="2024-08-28T23:56:13.366" v="901" actId="1076"/>
          <ac:picMkLst>
            <pc:docMk/>
            <pc:sldMk cId="1994936274" sldId="658"/>
            <ac:picMk id="12" creationId="{69BE1092-ADC9-68B8-7F33-DF7F0C65ADF7}"/>
          </ac:picMkLst>
        </pc:picChg>
      </pc:sldChg>
      <pc:sldChg chg="addSp delSp modSp new del mod">
        <pc:chgData name="Weaver, Miles" userId="12f56aab-b446-4486-8ef2-2a0203911b6a" providerId="ADAL" clId="{AE9BF287-DCEF-4739-A795-A60E85C29121}" dt="2024-08-29T00:39:44.467" v="2015" actId="2696"/>
        <pc:sldMkLst>
          <pc:docMk/>
          <pc:sldMk cId="3352754774" sldId="659"/>
        </pc:sldMkLst>
        <pc:spChg chg="mod">
          <ac:chgData name="Weaver, Miles" userId="12f56aab-b446-4486-8ef2-2a0203911b6a" providerId="ADAL" clId="{AE9BF287-DCEF-4739-A795-A60E85C29121}" dt="2024-08-28T23:57:22.847" v="910" actId="20578"/>
          <ac:spMkLst>
            <pc:docMk/>
            <pc:sldMk cId="3352754774" sldId="659"/>
            <ac:spMk id="2" creationId="{D7B0A51F-6138-38C9-6DBA-DA24E2812D50}"/>
          </ac:spMkLst>
        </pc:spChg>
        <pc:spChg chg="add del mod">
          <ac:chgData name="Weaver, Miles" userId="12f56aab-b446-4486-8ef2-2a0203911b6a" providerId="ADAL" clId="{AE9BF287-DCEF-4739-A795-A60E85C29121}" dt="2024-08-28T23:57:27.457" v="911" actId="20577"/>
          <ac:spMkLst>
            <pc:docMk/>
            <pc:sldMk cId="3352754774" sldId="659"/>
            <ac:spMk id="3" creationId="{7D604075-38C3-C504-0D4B-716736B4AFA6}"/>
          </ac:spMkLst>
        </pc:spChg>
        <pc:spChg chg="add del mod">
          <ac:chgData name="Weaver, Miles" userId="12f56aab-b446-4486-8ef2-2a0203911b6a" providerId="ADAL" clId="{AE9BF287-DCEF-4739-A795-A60E85C29121}" dt="2024-08-29T00:04:02.125" v="1027"/>
          <ac:spMkLst>
            <pc:docMk/>
            <pc:sldMk cId="3352754774" sldId="659"/>
            <ac:spMk id="8" creationId="{6731C274-0820-960E-6671-1DA9D83C4232}"/>
          </ac:spMkLst>
        </pc:spChg>
        <pc:spChg chg="add mod">
          <ac:chgData name="Weaver, Miles" userId="12f56aab-b446-4486-8ef2-2a0203911b6a" providerId="ADAL" clId="{AE9BF287-DCEF-4739-A795-A60E85C29121}" dt="2024-08-29T00:05:41.442" v="1045" actId="207"/>
          <ac:spMkLst>
            <pc:docMk/>
            <pc:sldMk cId="3352754774" sldId="659"/>
            <ac:spMk id="9" creationId="{ADD9C9C7-490B-FEA8-88DE-933232D45906}"/>
          </ac:spMkLst>
        </pc:spChg>
        <pc:spChg chg="add del mod">
          <ac:chgData name="Weaver, Miles" userId="12f56aab-b446-4486-8ef2-2a0203911b6a" providerId="ADAL" clId="{AE9BF287-DCEF-4739-A795-A60E85C29121}" dt="2024-08-29T00:01:38.103" v="977"/>
          <ac:spMkLst>
            <pc:docMk/>
            <pc:sldMk cId="3352754774" sldId="659"/>
            <ac:spMk id="10" creationId="{45230040-CCAF-5552-EFAE-9F249504B84C}"/>
          </ac:spMkLst>
        </pc:spChg>
        <pc:spChg chg="add mod">
          <ac:chgData name="Weaver, Miles" userId="12f56aab-b446-4486-8ef2-2a0203911b6a" providerId="ADAL" clId="{AE9BF287-DCEF-4739-A795-A60E85C29121}" dt="2024-08-28T23:59:50.953" v="950"/>
          <ac:spMkLst>
            <pc:docMk/>
            <pc:sldMk cId="3352754774" sldId="659"/>
            <ac:spMk id="11" creationId="{C56F2925-B334-03CF-7D5F-EE161A7A1CD8}"/>
          </ac:spMkLst>
        </pc:spChg>
        <pc:spChg chg="add mod">
          <ac:chgData name="Weaver, Miles" userId="12f56aab-b446-4486-8ef2-2a0203911b6a" providerId="ADAL" clId="{AE9BF287-DCEF-4739-A795-A60E85C29121}" dt="2024-08-29T00:05:15.215" v="1042" actId="1076"/>
          <ac:spMkLst>
            <pc:docMk/>
            <pc:sldMk cId="3352754774" sldId="659"/>
            <ac:spMk id="12" creationId="{8F098649-35DA-3A8A-9EDC-8671EDAFBCF6}"/>
          </ac:spMkLst>
        </pc:spChg>
        <pc:spChg chg="add mod">
          <ac:chgData name="Weaver, Miles" userId="12f56aab-b446-4486-8ef2-2a0203911b6a" providerId="ADAL" clId="{AE9BF287-DCEF-4739-A795-A60E85C29121}" dt="2024-08-29T00:05:38.264" v="1044" actId="207"/>
          <ac:spMkLst>
            <pc:docMk/>
            <pc:sldMk cId="3352754774" sldId="659"/>
            <ac:spMk id="22" creationId="{B1C353B9-E0D4-19B7-76E7-642BB801B97A}"/>
          </ac:spMkLst>
        </pc:spChg>
        <pc:spChg chg="add mod">
          <ac:chgData name="Weaver, Miles" userId="12f56aab-b446-4486-8ef2-2a0203911b6a" providerId="ADAL" clId="{AE9BF287-DCEF-4739-A795-A60E85C29121}" dt="2024-08-29T00:05:35.450" v="1043" actId="207"/>
          <ac:spMkLst>
            <pc:docMk/>
            <pc:sldMk cId="3352754774" sldId="659"/>
            <ac:spMk id="32" creationId="{5974A718-D381-73C8-7756-63CE011A666E}"/>
          </ac:spMkLst>
        </pc:spChg>
        <pc:picChg chg="add del mod ord">
          <ac:chgData name="Weaver, Miles" userId="12f56aab-b446-4486-8ef2-2a0203911b6a" providerId="ADAL" clId="{AE9BF287-DCEF-4739-A795-A60E85C29121}" dt="2024-08-28T23:56:55.036" v="906" actId="22"/>
          <ac:picMkLst>
            <pc:docMk/>
            <pc:sldMk cId="3352754774" sldId="659"/>
            <ac:picMk id="5" creationId="{777D459C-9686-E516-2960-3A41C6611284}"/>
          </ac:picMkLst>
        </pc:picChg>
        <pc:picChg chg="add del mod ord">
          <ac:chgData name="Weaver, Miles" userId="12f56aab-b446-4486-8ef2-2a0203911b6a" providerId="ADAL" clId="{AE9BF287-DCEF-4739-A795-A60E85C29121}" dt="2024-08-28T23:56:59.527" v="908" actId="22"/>
          <ac:picMkLst>
            <pc:docMk/>
            <pc:sldMk cId="3352754774" sldId="659"/>
            <ac:picMk id="7" creationId="{13B877D2-873A-149B-9BFA-1762B8576F01}"/>
          </ac:picMkLst>
        </pc:picChg>
        <pc:picChg chg="add mod">
          <ac:chgData name="Weaver, Miles" userId="12f56aab-b446-4486-8ef2-2a0203911b6a" providerId="ADAL" clId="{AE9BF287-DCEF-4739-A795-A60E85C29121}" dt="2024-08-29T00:05:55.254" v="1047" actId="1076"/>
          <ac:picMkLst>
            <pc:docMk/>
            <pc:sldMk cId="3352754774" sldId="659"/>
            <ac:picMk id="41" creationId="{44665107-7D2B-70A4-D893-DC5A4CDE65D7}"/>
          </ac:picMkLst>
        </pc:picChg>
        <pc:cxnChg chg="add mod">
          <ac:chgData name="Weaver, Miles" userId="12f56aab-b446-4486-8ef2-2a0203911b6a" providerId="ADAL" clId="{AE9BF287-DCEF-4739-A795-A60E85C29121}" dt="2024-08-29T00:04:23.229" v="1032" actId="14100"/>
          <ac:cxnSpMkLst>
            <pc:docMk/>
            <pc:sldMk cId="3352754774" sldId="659"/>
            <ac:cxnSpMk id="14" creationId="{BD376027-466A-7443-421F-1B2DC7DED1A5}"/>
          </ac:cxnSpMkLst>
        </pc:cxnChg>
        <pc:cxnChg chg="add mod">
          <ac:chgData name="Weaver, Miles" userId="12f56aab-b446-4486-8ef2-2a0203911b6a" providerId="ADAL" clId="{AE9BF287-DCEF-4739-A795-A60E85C29121}" dt="2024-08-29T00:04:20.049" v="1031" actId="14100"/>
          <ac:cxnSpMkLst>
            <pc:docMk/>
            <pc:sldMk cId="3352754774" sldId="659"/>
            <ac:cxnSpMk id="16" creationId="{53024528-69E7-DBC9-06F3-F802C758CD61}"/>
          </ac:cxnSpMkLst>
        </pc:cxnChg>
        <pc:cxnChg chg="add mod">
          <ac:chgData name="Weaver, Miles" userId="12f56aab-b446-4486-8ef2-2a0203911b6a" providerId="ADAL" clId="{AE9BF287-DCEF-4739-A795-A60E85C29121}" dt="2024-08-29T00:04:01.576" v="1025" actId="14100"/>
          <ac:cxnSpMkLst>
            <pc:docMk/>
            <pc:sldMk cId="3352754774" sldId="659"/>
            <ac:cxnSpMk id="18" creationId="{BDE95076-4633-213D-31F9-727C7CE9DD08}"/>
          </ac:cxnSpMkLst>
        </pc:cxnChg>
      </pc:sldChg>
      <pc:sldChg chg="addSp delSp modSp add del mod modShow modNotesTx">
        <pc:chgData name="Weaver, Miles" userId="12f56aab-b446-4486-8ef2-2a0203911b6a" providerId="ADAL" clId="{AE9BF287-DCEF-4739-A795-A60E85C29121}" dt="2024-09-08T22:50:33.664" v="7000" actId="2696"/>
        <pc:sldMkLst>
          <pc:docMk/>
          <pc:sldMk cId="2788908030" sldId="660"/>
        </pc:sldMkLst>
        <pc:spChg chg="mod">
          <ac:chgData name="Weaver, Miles" userId="12f56aab-b446-4486-8ef2-2a0203911b6a" providerId="ADAL" clId="{AE9BF287-DCEF-4739-A795-A60E85C29121}" dt="2024-08-29T00:37:23.417" v="1987" actId="404"/>
          <ac:spMkLst>
            <pc:docMk/>
            <pc:sldMk cId="2788908030" sldId="660"/>
            <ac:spMk id="2" creationId="{D7B0A51F-6138-38C9-6DBA-DA24E2812D50}"/>
          </ac:spMkLst>
        </pc:spChg>
        <pc:spChg chg="add del mod">
          <ac:chgData name="Weaver, Miles" userId="12f56aab-b446-4486-8ef2-2a0203911b6a" providerId="ADAL" clId="{AE9BF287-DCEF-4739-A795-A60E85C29121}" dt="2024-08-29T00:10:00.701" v="1232" actId="3680"/>
          <ac:spMkLst>
            <pc:docMk/>
            <pc:sldMk cId="2788908030" sldId="660"/>
            <ac:spMk id="3" creationId="{7D604075-38C3-C504-0D4B-716736B4AFA6}"/>
          </ac:spMkLst>
        </pc:spChg>
        <pc:spChg chg="add mod">
          <ac:chgData name="Weaver, Miles" userId="12f56aab-b446-4486-8ef2-2a0203911b6a" providerId="ADAL" clId="{AE9BF287-DCEF-4739-A795-A60E85C29121}" dt="2024-08-29T00:07:12.093" v="1163"/>
          <ac:spMkLst>
            <pc:docMk/>
            <pc:sldMk cId="2788908030" sldId="660"/>
            <ac:spMk id="4" creationId="{61BF379F-2D0B-B71E-3F79-97C7BF0C76BC}"/>
          </ac:spMkLst>
        </pc:spChg>
        <pc:spChg chg="add mod">
          <ac:chgData name="Weaver, Miles" userId="12f56aab-b446-4486-8ef2-2a0203911b6a" providerId="ADAL" clId="{AE9BF287-DCEF-4739-A795-A60E85C29121}" dt="2024-08-29T00:37:37.319" v="1988" actId="1076"/>
          <ac:spMkLst>
            <pc:docMk/>
            <pc:sldMk cId="2788908030" sldId="660"/>
            <ac:spMk id="5" creationId="{C820F424-C92C-9E48-CD49-5FE8F452D3F0}"/>
          </ac:spMkLst>
        </pc:spChg>
        <pc:spChg chg="add mod">
          <ac:chgData name="Weaver, Miles" userId="12f56aab-b446-4486-8ef2-2a0203911b6a" providerId="ADAL" clId="{AE9BF287-DCEF-4739-A795-A60E85C29121}" dt="2024-08-29T00:37:37.319" v="1988" actId="1076"/>
          <ac:spMkLst>
            <pc:docMk/>
            <pc:sldMk cId="2788908030" sldId="660"/>
            <ac:spMk id="6" creationId="{01A0A8AE-BB2F-BDCD-2076-A78A67197B0E}"/>
          </ac:spMkLst>
        </pc:spChg>
        <pc:spChg chg="add mod">
          <ac:chgData name="Weaver, Miles" userId="12f56aab-b446-4486-8ef2-2a0203911b6a" providerId="ADAL" clId="{AE9BF287-DCEF-4739-A795-A60E85C29121}" dt="2024-08-29T00:37:37.319" v="1988" actId="1076"/>
          <ac:spMkLst>
            <pc:docMk/>
            <pc:sldMk cId="2788908030" sldId="660"/>
            <ac:spMk id="7" creationId="{79AF30F1-6C49-EE44-3E98-8D635C3EE964}"/>
          </ac:spMkLst>
        </pc:spChg>
        <pc:spChg chg="mod">
          <ac:chgData name="Weaver, Miles" userId="12f56aab-b446-4486-8ef2-2a0203911b6a" providerId="ADAL" clId="{AE9BF287-DCEF-4739-A795-A60E85C29121}" dt="2024-08-29T00:37:37.319" v="1988" actId="1076"/>
          <ac:spMkLst>
            <pc:docMk/>
            <pc:sldMk cId="2788908030" sldId="660"/>
            <ac:spMk id="9" creationId="{ADD9C9C7-490B-FEA8-88DE-933232D45906}"/>
          </ac:spMkLst>
        </pc:spChg>
        <pc:spChg chg="mod">
          <ac:chgData name="Weaver, Miles" userId="12f56aab-b446-4486-8ef2-2a0203911b6a" providerId="ADAL" clId="{AE9BF287-DCEF-4739-A795-A60E85C29121}" dt="2024-08-29T00:32:44.923" v="1791" actId="1076"/>
          <ac:spMkLst>
            <pc:docMk/>
            <pc:sldMk cId="2788908030" sldId="660"/>
            <ac:spMk id="12" creationId="{8F098649-35DA-3A8A-9EDC-8671EDAFBCF6}"/>
          </ac:spMkLst>
        </pc:spChg>
        <pc:spChg chg="mod">
          <ac:chgData name="Weaver, Miles" userId="12f56aab-b446-4486-8ef2-2a0203911b6a" providerId="ADAL" clId="{AE9BF287-DCEF-4739-A795-A60E85C29121}" dt="2024-08-29T00:37:37.319" v="1988" actId="1076"/>
          <ac:spMkLst>
            <pc:docMk/>
            <pc:sldMk cId="2788908030" sldId="660"/>
            <ac:spMk id="22" creationId="{B1C353B9-E0D4-19B7-76E7-642BB801B97A}"/>
          </ac:spMkLst>
        </pc:spChg>
        <pc:spChg chg="mod">
          <ac:chgData name="Weaver, Miles" userId="12f56aab-b446-4486-8ef2-2a0203911b6a" providerId="ADAL" clId="{AE9BF287-DCEF-4739-A795-A60E85C29121}" dt="2024-08-29T00:37:37.319" v="1988" actId="1076"/>
          <ac:spMkLst>
            <pc:docMk/>
            <pc:sldMk cId="2788908030" sldId="660"/>
            <ac:spMk id="32" creationId="{5974A718-D381-73C8-7756-63CE011A666E}"/>
          </ac:spMkLst>
        </pc:spChg>
        <pc:graphicFrameChg chg="add mod ord modGraphic">
          <ac:chgData name="Weaver, Miles" userId="12f56aab-b446-4486-8ef2-2a0203911b6a" providerId="ADAL" clId="{AE9BF287-DCEF-4739-A795-A60E85C29121}" dt="2024-09-05T00:10:44.813" v="2138" actId="404"/>
          <ac:graphicFrameMkLst>
            <pc:docMk/>
            <pc:sldMk cId="2788908030" sldId="660"/>
            <ac:graphicFrameMk id="10" creationId="{C7C28620-CD7B-DDCF-2D0D-C55460739C91}"/>
          </ac:graphicFrameMkLst>
        </pc:graphicFrameChg>
        <pc:picChg chg="add mod">
          <ac:chgData name="Weaver, Miles" userId="12f56aab-b446-4486-8ef2-2a0203911b6a" providerId="ADAL" clId="{AE9BF287-DCEF-4739-A795-A60E85C29121}" dt="2024-08-29T00:37:37.319" v="1988" actId="1076"/>
          <ac:picMkLst>
            <pc:docMk/>
            <pc:sldMk cId="2788908030" sldId="660"/>
            <ac:picMk id="8" creationId="{AD3CBEC9-A78E-87DA-AEBC-455D36CE1B43}"/>
          </ac:picMkLst>
        </pc:picChg>
        <pc:picChg chg="del mod">
          <ac:chgData name="Weaver, Miles" userId="12f56aab-b446-4486-8ef2-2a0203911b6a" providerId="ADAL" clId="{AE9BF287-DCEF-4739-A795-A60E85C29121}" dt="2024-08-29T00:08:23.574" v="1222" actId="478"/>
          <ac:picMkLst>
            <pc:docMk/>
            <pc:sldMk cId="2788908030" sldId="660"/>
            <ac:picMk id="41" creationId="{44665107-7D2B-70A4-D893-DC5A4CDE65D7}"/>
          </ac:picMkLst>
        </pc:picChg>
        <pc:picChg chg="add mod">
          <ac:chgData name="Weaver, Miles" userId="12f56aab-b446-4486-8ef2-2a0203911b6a" providerId="ADAL" clId="{AE9BF287-DCEF-4739-A795-A60E85C29121}" dt="2024-08-29T00:35:41.003" v="1972" actId="1076"/>
          <ac:picMkLst>
            <pc:docMk/>
            <pc:sldMk cId="2788908030" sldId="660"/>
            <ac:picMk id="1026" creationId="{1C00400C-4B27-F955-A03F-0E16EDC41FE2}"/>
          </ac:picMkLst>
        </pc:picChg>
        <pc:cxnChg chg="mod">
          <ac:chgData name="Weaver, Miles" userId="12f56aab-b446-4486-8ef2-2a0203911b6a" providerId="ADAL" clId="{AE9BF287-DCEF-4739-A795-A60E85C29121}" dt="2024-08-29T00:37:37.319" v="1988" actId="1076"/>
          <ac:cxnSpMkLst>
            <pc:docMk/>
            <pc:sldMk cId="2788908030" sldId="660"/>
            <ac:cxnSpMk id="14" creationId="{BD376027-466A-7443-421F-1B2DC7DED1A5}"/>
          </ac:cxnSpMkLst>
        </pc:cxnChg>
        <pc:cxnChg chg="mod">
          <ac:chgData name="Weaver, Miles" userId="12f56aab-b446-4486-8ef2-2a0203911b6a" providerId="ADAL" clId="{AE9BF287-DCEF-4739-A795-A60E85C29121}" dt="2024-08-29T00:37:37.319" v="1988" actId="1076"/>
          <ac:cxnSpMkLst>
            <pc:docMk/>
            <pc:sldMk cId="2788908030" sldId="660"/>
            <ac:cxnSpMk id="16" creationId="{53024528-69E7-DBC9-06F3-F802C758CD61}"/>
          </ac:cxnSpMkLst>
        </pc:cxnChg>
        <pc:cxnChg chg="mod">
          <ac:chgData name="Weaver, Miles" userId="12f56aab-b446-4486-8ef2-2a0203911b6a" providerId="ADAL" clId="{AE9BF287-DCEF-4739-A795-A60E85C29121}" dt="2024-08-29T00:37:37.319" v="1988" actId="1076"/>
          <ac:cxnSpMkLst>
            <pc:docMk/>
            <pc:sldMk cId="2788908030" sldId="660"/>
            <ac:cxnSpMk id="18" creationId="{BDE95076-4633-213D-31F9-727C7CE9DD08}"/>
          </ac:cxnSpMkLst>
        </pc:cxnChg>
      </pc:sldChg>
      <pc:sldChg chg="addSp delSp modSp new del mod ord">
        <pc:chgData name="Weaver, Miles" userId="12f56aab-b446-4486-8ef2-2a0203911b6a" providerId="ADAL" clId="{AE9BF287-DCEF-4739-A795-A60E85C29121}" dt="2024-09-06T13:05:22.238" v="4781" actId="2696"/>
        <pc:sldMkLst>
          <pc:docMk/>
          <pc:sldMk cId="1358657549" sldId="661"/>
        </pc:sldMkLst>
        <pc:spChg chg="mod">
          <ac:chgData name="Weaver, Miles" userId="12f56aab-b446-4486-8ef2-2a0203911b6a" providerId="ADAL" clId="{AE9BF287-DCEF-4739-A795-A60E85C29121}" dt="2024-09-05T01:31:04.998" v="3557" actId="1076"/>
          <ac:spMkLst>
            <pc:docMk/>
            <pc:sldMk cId="1358657549" sldId="661"/>
            <ac:spMk id="2" creationId="{1253EFBC-75C8-26DB-FE64-A8CC77D9D055}"/>
          </ac:spMkLst>
        </pc:spChg>
        <pc:spChg chg="del">
          <ac:chgData name="Weaver, Miles" userId="12f56aab-b446-4486-8ef2-2a0203911b6a" providerId="ADAL" clId="{AE9BF287-DCEF-4739-A795-A60E85C29121}" dt="2024-09-05T00:11:30.900" v="2141" actId="3680"/>
          <ac:spMkLst>
            <pc:docMk/>
            <pc:sldMk cId="1358657549" sldId="661"/>
            <ac:spMk id="3" creationId="{22DA1558-A06E-2FA4-FA90-24D40E0C9A3D}"/>
          </ac:spMkLst>
        </pc:spChg>
        <pc:spChg chg="add mod">
          <ac:chgData name="Weaver, Miles" userId="12f56aab-b446-4486-8ef2-2a0203911b6a" providerId="ADAL" clId="{AE9BF287-DCEF-4739-A795-A60E85C29121}" dt="2024-09-05T01:20:38.899" v="2986" actId="20577"/>
          <ac:spMkLst>
            <pc:docMk/>
            <pc:sldMk cId="1358657549" sldId="661"/>
            <ac:spMk id="6" creationId="{C5B18C23-997A-6C8B-CA3F-EA5BD84CC0A3}"/>
          </ac:spMkLst>
        </pc:spChg>
        <pc:spChg chg="add mod">
          <ac:chgData name="Weaver, Miles" userId="12f56aab-b446-4486-8ef2-2a0203911b6a" providerId="ADAL" clId="{AE9BF287-DCEF-4739-A795-A60E85C29121}" dt="2024-09-06T12:52:44.483" v="4668" actId="20577"/>
          <ac:spMkLst>
            <pc:docMk/>
            <pc:sldMk cId="1358657549" sldId="661"/>
            <ac:spMk id="7" creationId="{CFB4DAA4-27C4-3F16-5487-02E35B2AEF4B}"/>
          </ac:spMkLst>
        </pc:spChg>
        <pc:spChg chg="add mod">
          <ac:chgData name="Weaver, Miles" userId="12f56aab-b446-4486-8ef2-2a0203911b6a" providerId="ADAL" clId="{AE9BF287-DCEF-4739-A795-A60E85C29121}" dt="2024-09-06T12:42:35.661" v="4316" actId="1076"/>
          <ac:spMkLst>
            <pc:docMk/>
            <pc:sldMk cId="1358657549" sldId="661"/>
            <ac:spMk id="8" creationId="{30EFABED-9B94-89F1-020A-9B2822687FD8}"/>
          </ac:spMkLst>
        </pc:spChg>
        <pc:spChg chg="add mod">
          <ac:chgData name="Weaver, Miles" userId="12f56aab-b446-4486-8ef2-2a0203911b6a" providerId="ADAL" clId="{AE9BF287-DCEF-4739-A795-A60E85C29121}" dt="2024-09-06T12:42:45.786" v="4318" actId="1076"/>
          <ac:spMkLst>
            <pc:docMk/>
            <pc:sldMk cId="1358657549" sldId="661"/>
            <ac:spMk id="9" creationId="{5753B4DF-1663-E017-D051-4B487D876825}"/>
          </ac:spMkLst>
        </pc:spChg>
        <pc:spChg chg="add mod">
          <ac:chgData name="Weaver, Miles" userId="12f56aab-b446-4486-8ef2-2a0203911b6a" providerId="ADAL" clId="{AE9BF287-DCEF-4739-A795-A60E85C29121}" dt="2024-09-06T12:42:30.560" v="4315" actId="1076"/>
          <ac:spMkLst>
            <pc:docMk/>
            <pc:sldMk cId="1358657549" sldId="661"/>
            <ac:spMk id="10" creationId="{87A18168-B841-C08A-40F1-674206AC21B7}"/>
          </ac:spMkLst>
        </pc:spChg>
        <pc:spChg chg="add mod">
          <ac:chgData name="Weaver, Miles" userId="12f56aab-b446-4486-8ef2-2a0203911b6a" providerId="ADAL" clId="{AE9BF287-DCEF-4739-A795-A60E85C29121}" dt="2024-09-06T12:42:41.819" v="4317" actId="1076"/>
          <ac:spMkLst>
            <pc:docMk/>
            <pc:sldMk cId="1358657549" sldId="661"/>
            <ac:spMk id="11" creationId="{DC1D4E65-EE57-DBA0-23BD-43E750B98A98}"/>
          </ac:spMkLst>
        </pc:spChg>
        <pc:spChg chg="add mod">
          <ac:chgData name="Weaver, Miles" userId="12f56aab-b446-4486-8ef2-2a0203911b6a" providerId="ADAL" clId="{AE9BF287-DCEF-4739-A795-A60E85C29121}" dt="2024-09-06T12:45:02.627" v="4440" actId="20577"/>
          <ac:spMkLst>
            <pc:docMk/>
            <pc:sldMk cId="1358657549" sldId="661"/>
            <ac:spMk id="12" creationId="{93C01701-1743-1078-E0A2-B55DA635A02A}"/>
          </ac:spMkLst>
        </pc:spChg>
        <pc:spChg chg="add del">
          <ac:chgData name="Weaver, Miles" userId="12f56aab-b446-4486-8ef2-2a0203911b6a" providerId="ADAL" clId="{AE9BF287-DCEF-4739-A795-A60E85C29121}" dt="2024-09-05T01:13:20.887" v="2931" actId="478"/>
          <ac:spMkLst>
            <pc:docMk/>
            <pc:sldMk cId="1358657549" sldId="661"/>
            <ac:spMk id="14" creationId="{250912D1-1BA3-4921-0A4C-83DC2752B683}"/>
          </ac:spMkLst>
        </pc:spChg>
        <pc:spChg chg="add mod">
          <ac:chgData name="Weaver, Miles" userId="12f56aab-b446-4486-8ef2-2a0203911b6a" providerId="ADAL" clId="{AE9BF287-DCEF-4739-A795-A60E85C29121}" dt="2024-09-06T12:46:16.387" v="4441" actId="1076"/>
          <ac:spMkLst>
            <pc:docMk/>
            <pc:sldMk cId="1358657549" sldId="661"/>
            <ac:spMk id="29" creationId="{6EEE4527-5E64-C941-C987-A07337B45F41}"/>
          </ac:spMkLst>
        </pc:spChg>
        <pc:spChg chg="add mod">
          <ac:chgData name="Weaver, Miles" userId="12f56aab-b446-4486-8ef2-2a0203911b6a" providerId="ADAL" clId="{AE9BF287-DCEF-4739-A795-A60E85C29121}" dt="2024-09-06T12:47:13.858" v="4444" actId="20577"/>
          <ac:spMkLst>
            <pc:docMk/>
            <pc:sldMk cId="1358657549" sldId="661"/>
            <ac:spMk id="30" creationId="{945747FD-C52E-A2B2-BA5C-E32C9D3879F9}"/>
          </ac:spMkLst>
        </pc:spChg>
        <pc:spChg chg="add del mod">
          <ac:chgData name="Weaver, Miles" userId="12f56aab-b446-4486-8ef2-2a0203911b6a" providerId="ADAL" clId="{AE9BF287-DCEF-4739-A795-A60E85C29121}" dt="2024-09-06T12:47:16.639" v="4445" actId="478"/>
          <ac:spMkLst>
            <pc:docMk/>
            <pc:sldMk cId="1358657549" sldId="661"/>
            <ac:spMk id="31" creationId="{16D5C2CC-A2C7-4ACB-FB41-C07736688D6A}"/>
          </ac:spMkLst>
        </pc:spChg>
        <pc:spChg chg="add mod">
          <ac:chgData name="Weaver, Miles" userId="12f56aab-b446-4486-8ef2-2a0203911b6a" providerId="ADAL" clId="{AE9BF287-DCEF-4739-A795-A60E85C29121}" dt="2024-09-06T12:49:59.222" v="4542" actId="20577"/>
          <ac:spMkLst>
            <pc:docMk/>
            <pc:sldMk cId="1358657549" sldId="661"/>
            <ac:spMk id="32" creationId="{16F23A5E-DC96-051C-E3EE-268D45019F6A}"/>
          </ac:spMkLst>
        </pc:spChg>
        <pc:spChg chg="add mod">
          <ac:chgData name="Weaver, Miles" userId="12f56aab-b446-4486-8ef2-2a0203911b6a" providerId="ADAL" clId="{AE9BF287-DCEF-4739-A795-A60E85C29121}" dt="2024-09-06T12:42:26.009" v="4314" actId="14100"/>
          <ac:spMkLst>
            <pc:docMk/>
            <pc:sldMk cId="1358657549" sldId="661"/>
            <ac:spMk id="34" creationId="{87BCA334-16B8-BB39-F409-E5A56314DE4A}"/>
          </ac:spMkLst>
        </pc:spChg>
        <pc:spChg chg="add mod">
          <ac:chgData name="Weaver, Miles" userId="12f56aab-b446-4486-8ef2-2a0203911b6a" providerId="ADAL" clId="{AE9BF287-DCEF-4739-A795-A60E85C29121}" dt="2024-09-06T12:44:06.622" v="4387" actId="313"/>
          <ac:spMkLst>
            <pc:docMk/>
            <pc:sldMk cId="1358657549" sldId="661"/>
            <ac:spMk id="35" creationId="{60ABB883-95D9-E0BD-F271-4DA9DD282C6D}"/>
          </ac:spMkLst>
        </pc:spChg>
        <pc:grpChg chg="add mod">
          <ac:chgData name="Weaver, Miles" userId="12f56aab-b446-4486-8ef2-2a0203911b6a" providerId="ADAL" clId="{AE9BF287-DCEF-4739-A795-A60E85C29121}" dt="2024-09-05T01:17:23.885" v="2952" actId="1076"/>
          <ac:grpSpMkLst>
            <pc:docMk/>
            <pc:sldMk cId="1358657549" sldId="661"/>
            <ac:grpSpMk id="13" creationId="{59FFD012-3527-CDAF-8641-317161B5ADC6}"/>
          </ac:grpSpMkLst>
        </pc:grpChg>
        <pc:graphicFrameChg chg="add mod ord modGraphic">
          <ac:chgData name="Weaver, Miles" userId="12f56aab-b446-4486-8ef2-2a0203911b6a" providerId="ADAL" clId="{AE9BF287-DCEF-4739-A795-A60E85C29121}" dt="2024-09-05T01:22:04.300" v="3044" actId="242"/>
          <ac:graphicFrameMkLst>
            <pc:docMk/>
            <pc:sldMk cId="1358657549" sldId="661"/>
            <ac:graphicFrameMk id="5" creationId="{0E3E5794-1E5F-EF48-0A51-7A5AA2D68C21}"/>
          </ac:graphicFrameMkLst>
        </pc:graphicFrameChg>
        <pc:picChg chg="add mod">
          <ac:chgData name="Weaver, Miles" userId="12f56aab-b446-4486-8ef2-2a0203911b6a" providerId="ADAL" clId="{AE9BF287-DCEF-4739-A795-A60E85C29121}" dt="2024-09-05T00:11:06.148" v="2140"/>
          <ac:picMkLst>
            <pc:docMk/>
            <pc:sldMk cId="1358657549" sldId="661"/>
            <ac:picMk id="4" creationId="{4BDA3DE4-60A4-F9AB-ED4E-B0DEDB515D26}"/>
          </ac:picMkLst>
        </pc:picChg>
        <pc:picChg chg="add del mod">
          <ac:chgData name="Weaver, Miles" userId="12f56aab-b446-4486-8ef2-2a0203911b6a" providerId="ADAL" clId="{AE9BF287-DCEF-4739-A795-A60E85C29121}" dt="2024-09-05T01:16:47.356" v="2946" actId="478"/>
          <ac:picMkLst>
            <pc:docMk/>
            <pc:sldMk cId="1358657549" sldId="661"/>
            <ac:picMk id="1026" creationId="{C686DB54-2F45-3900-D66B-4FB421A1CDFC}"/>
          </ac:picMkLst>
        </pc:picChg>
        <pc:picChg chg="add del">
          <ac:chgData name="Weaver, Miles" userId="12f56aab-b446-4486-8ef2-2a0203911b6a" providerId="ADAL" clId="{AE9BF287-DCEF-4739-A795-A60E85C29121}" dt="2024-09-05T01:16:47.356" v="2946" actId="478"/>
          <ac:picMkLst>
            <pc:docMk/>
            <pc:sldMk cId="1358657549" sldId="661"/>
            <ac:picMk id="1028" creationId="{D37C4E3E-A2A5-1B47-42B8-00FC80266AC4}"/>
          </ac:picMkLst>
        </pc:picChg>
        <pc:picChg chg="add mod">
          <ac:chgData name="Weaver, Miles" userId="12f56aab-b446-4486-8ef2-2a0203911b6a" providerId="ADAL" clId="{AE9BF287-DCEF-4739-A795-A60E85C29121}" dt="2024-09-05T01:27:06.141" v="3279" actId="1076"/>
          <ac:picMkLst>
            <pc:docMk/>
            <pc:sldMk cId="1358657549" sldId="661"/>
            <ac:picMk id="1030" creationId="{7BD2FF69-0A15-07A0-7A19-6761A3D3767F}"/>
          </ac:picMkLst>
        </pc:picChg>
        <pc:inkChg chg="add del">
          <ac:chgData name="Weaver, Miles" userId="12f56aab-b446-4486-8ef2-2a0203911b6a" providerId="ADAL" clId="{AE9BF287-DCEF-4739-A795-A60E85C29121}" dt="2024-09-05T01:05:25.923" v="2895" actId="9405"/>
          <ac:inkMkLst>
            <pc:docMk/>
            <pc:sldMk cId="1358657549" sldId="661"/>
            <ac:inkMk id="15" creationId="{AC8FE6E5-5AB6-D60A-4B3F-D8D0AC0DC290}"/>
          </ac:inkMkLst>
        </pc:inkChg>
        <pc:inkChg chg="add del">
          <ac:chgData name="Weaver, Miles" userId="12f56aab-b446-4486-8ef2-2a0203911b6a" providerId="ADAL" clId="{AE9BF287-DCEF-4739-A795-A60E85C29121}" dt="2024-09-05T01:13:23.257" v="2933" actId="478"/>
          <ac:inkMkLst>
            <pc:docMk/>
            <pc:sldMk cId="1358657549" sldId="661"/>
            <ac:inkMk id="16" creationId="{ABE9A677-4BA2-7827-0BA0-503AC76C0C32}"/>
          </ac:inkMkLst>
        </pc:inkChg>
        <pc:inkChg chg="add del">
          <ac:chgData name="Weaver, Miles" userId="12f56aab-b446-4486-8ef2-2a0203911b6a" providerId="ADAL" clId="{AE9BF287-DCEF-4739-A795-A60E85C29121}" dt="2024-09-05T01:06:01.783" v="2898" actId="9405"/>
          <ac:inkMkLst>
            <pc:docMk/>
            <pc:sldMk cId="1358657549" sldId="661"/>
            <ac:inkMk id="17" creationId="{BE445135-0353-749C-4EF9-EEB2A16324A7}"/>
          </ac:inkMkLst>
        </pc:inkChg>
        <pc:inkChg chg="add del mod">
          <ac:chgData name="Weaver, Miles" userId="12f56aab-b446-4486-8ef2-2a0203911b6a" providerId="ADAL" clId="{AE9BF287-DCEF-4739-A795-A60E85C29121}" dt="2024-09-05T01:13:26.581" v="2937" actId="478"/>
          <ac:inkMkLst>
            <pc:docMk/>
            <pc:sldMk cId="1358657549" sldId="661"/>
            <ac:inkMk id="18" creationId="{92133204-5EAA-A756-A023-EBCF8AAEF597}"/>
          </ac:inkMkLst>
        </pc:inkChg>
        <pc:inkChg chg="add del mod">
          <ac:chgData name="Weaver, Miles" userId="12f56aab-b446-4486-8ef2-2a0203911b6a" providerId="ADAL" clId="{AE9BF287-DCEF-4739-A795-A60E85C29121}" dt="2024-09-05T01:13:25.625" v="2936" actId="478"/>
          <ac:inkMkLst>
            <pc:docMk/>
            <pc:sldMk cId="1358657549" sldId="661"/>
            <ac:inkMk id="19" creationId="{4CD327E0-AB1D-ED43-E1ED-34763030EE5C}"/>
          </ac:inkMkLst>
        </pc:inkChg>
        <pc:inkChg chg="add del">
          <ac:chgData name="Weaver, Miles" userId="12f56aab-b446-4486-8ef2-2a0203911b6a" providerId="ADAL" clId="{AE9BF287-DCEF-4739-A795-A60E85C29121}" dt="2024-09-05T01:13:24.083" v="2934" actId="478"/>
          <ac:inkMkLst>
            <pc:docMk/>
            <pc:sldMk cId="1358657549" sldId="661"/>
            <ac:inkMk id="20" creationId="{A6A87859-8DE9-7166-B398-96D5B7E3646E}"/>
          </ac:inkMkLst>
        </pc:inkChg>
        <pc:inkChg chg="add del">
          <ac:chgData name="Weaver, Miles" userId="12f56aab-b446-4486-8ef2-2a0203911b6a" providerId="ADAL" clId="{AE9BF287-DCEF-4739-A795-A60E85C29121}" dt="2024-09-05T01:13:21.863" v="2932" actId="478"/>
          <ac:inkMkLst>
            <pc:docMk/>
            <pc:sldMk cId="1358657549" sldId="661"/>
            <ac:inkMk id="21" creationId="{31C8CFF7-A57C-2726-9340-36D8C0F62A49}"/>
          </ac:inkMkLst>
        </pc:inkChg>
        <pc:inkChg chg="add del">
          <ac:chgData name="Weaver, Miles" userId="12f56aab-b446-4486-8ef2-2a0203911b6a" providerId="ADAL" clId="{AE9BF287-DCEF-4739-A795-A60E85C29121}" dt="2024-09-05T01:13:24.942" v="2935" actId="478"/>
          <ac:inkMkLst>
            <pc:docMk/>
            <pc:sldMk cId="1358657549" sldId="661"/>
            <ac:inkMk id="22" creationId="{2CA983C6-BA37-7EA2-BDC0-ED608F597299}"/>
          </ac:inkMkLst>
        </pc:inkChg>
        <pc:inkChg chg="add del">
          <ac:chgData name="Weaver, Miles" userId="12f56aab-b446-4486-8ef2-2a0203911b6a" providerId="ADAL" clId="{AE9BF287-DCEF-4739-A795-A60E85C29121}" dt="2024-09-05T01:08:20.138" v="2928" actId="9405"/>
          <ac:inkMkLst>
            <pc:docMk/>
            <pc:sldMk cId="1358657549" sldId="661"/>
            <ac:inkMk id="23" creationId="{4F6AA7A6-4684-FA21-F0C9-F96B07B465DF}"/>
          </ac:inkMkLst>
        </pc:inkChg>
        <pc:inkChg chg="add del mod">
          <ac:chgData name="Weaver, Miles" userId="12f56aab-b446-4486-8ef2-2a0203911b6a" providerId="ADAL" clId="{AE9BF287-DCEF-4739-A795-A60E85C29121}" dt="2024-09-05T01:07:57.197" v="2924" actId="14100"/>
          <ac:inkMkLst>
            <pc:docMk/>
            <pc:sldMk cId="1358657549" sldId="661"/>
            <ac:inkMk id="24" creationId="{32A46B3A-53DD-381A-63FB-9EFA7C93EB43}"/>
          </ac:inkMkLst>
        </pc:inkChg>
        <pc:inkChg chg="add del">
          <ac:chgData name="Weaver, Miles" userId="12f56aab-b446-4486-8ef2-2a0203911b6a" providerId="ADAL" clId="{AE9BF287-DCEF-4739-A795-A60E85C29121}" dt="2024-09-05T01:07:39.393" v="2922"/>
          <ac:inkMkLst>
            <pc:docMk/>
            <pc:sldMk cId="1358657549" sldId="661"/>
            <ac:inkMk id="25" creationId="{923BE10F-0689-7CAB-A006-9FDD642EAE6C}"/>
          </ac:inkMkLst>
        </pc:inkChg>
        <pc:inkChg chg="add del">
          <ac:chgData name="Weaver, Miles" userId="12f56aab-b446-4486-8ef2-2a0203911b6a" providerId="ADAL" clId="{AE9BF287-DCEF-4739-A795-A60E85C29121}" dt="2024-09-05T01:07:39.393" v="2922"/>
          <ac:inkMkLst>
            <pc:docMk/>
            <pc:sldMk cId="1358657549" sldId="661"/>
            <ac:inkMk id="26" creationId="{28846A26-AF57-C2EA-4722-E3FAC648AE3A}"/>
          </ac:inkMkLst>
        </pc:inkChg>
        <pc:inkChg chg="add del">
          <ac:chgData name="Weaver, Miles" userId="12f56aab-b446-4486-8ef2-2a0203911b6a" providerId="ADAL" clId="{AE9BF287-DCEF-4739-A795-A60E85C29121}" dt="2024-09-05T01:07:37.606" v="2921"/>
          <ac:inkMkLst>
            <pc:docMk/>
            <pc:sldMk cId="1358657549" sldId="661"/>
            <ac:inkMk id="27" creationId="{B7584516-3946-54BD-FDA7-F41447D91989}"/>
          </ac:inkMkLst>
        </pc:inkChg>
        <pc:inkChg chg="add del">
          <ac:chgData name="Weaver, Miles" userId="12f56aab-b446-4486-8ef2-2a0203911b6a" providerId="ADAL" clId="{AE9BF287-DCEF-4739-A795-A60E85C29121}" dt="2024-09-05T01:07:37.606" v="2921"/>
          <ac:inkMkLst>
            <pc:docMk/>
            <pc:sldMk cId="1358657549" sldId="661"/>
            <ac:inkMk id="28" creationId="{878CACD9-9162-3A2E-5DB0-2F008FA22B78}"/>
          </ac:inkMkLst>
        </pc:inkChg>
      </pc:sldChg>
      <pc:sldChg chg="add del">
        <pc:chgData name="Weaver, Miles" userId="12f56aab-b446-4486-8ef2-2a0203911b6a" providerId="ADAL" clId="{AE9BF287-DCEF-4739-A795-A60E85C29121}" dt="2024-09-06T14:52:14.698" v="5691" actId="47"/>
        <pc:sldMkLst>
          <pc:docMk/>
          <pc:sldMk cId="3831758478" sldId="661"/>
        </pc:sldMkLst>
      </pc:sldChg>
      <pc:sldChg chg="addSp modSp new mod ord">
        <pc:chgData name="Weaver, Miles" userId="12f56aab-b446-4486-8ef2-2a0203911b6a" providerId="ADAL" clId="{AE9BF287-DCEF-4739-A795-A60E85C29121}" dt="2024-09-12T10:22:54.608" v="10508" actId="20577"/>
        <pc:sldMkLst>
          <pc:docMk/>
          <pc:sldMk cId="4080900272" sldId="662"/>
        </pc:sldMkLst>
        <pc:spChg chg="mod">
          <ac:chgData name="Weaver, Miles" userId="12f56aab-b446-4486-8ef2-2a0203911b6a" providerId="ADAL" clId="{AE9BF287-DCEF-4739-A795-A60E85C29121}" dt="2024-09-06T10:06:19.259" v="3675" actId="20577"/>
          <ac:spMkLst>
            <pc:docMk/>
            <pc:sldMk cId="4080900272" sldId="662"/>
            <ac:spMk id="2" creationId="{9187C99F-5C26-CCCD-B429-396B9790F1B9}"/>
          </ac:spMkLst>
        </pc:spChg>
        <pc:spChg chg="mod">
          <ac:chgData name="Weaver, Miles" userId="12f56aab-b446-4486-8ef2-2a0203911b6a" providerId="ADAL" clId="{AE9BF287-DCEF-4739-A795-A60E85C29121}" dt="2024-09-08T23:59:09.446" v="8725" actId="404"/>
          <ac:spMkLst>
            <pc:docMk/>
            <pc:sldMk cId="4080900272" sldId="662"/>
            <ac:spMk id="3" creationId="{D57D7F50-7EA8-90C3-298B-AF3645354D31}"/>
          </ac:spMkLst>
        </pc:spChg>
        <pc:spChg chg="add mod">
          <ac:chgData name="Weaver, Miles" userId="12f56aab-b446-4486-8ef2-2a0203911b6a" providerId="ADAL" clId="{AE9BF287-DCEF-4739-A795-A60E85C29121}" dt="2024-09-08T23:59:09.446" v="8725" actId="404"/>
          <ac:spMkLst>
            <pc:docMk/>
            <pc:sldMk cId="4080900272" sldId="662"/>
            <ac:spMk id="4" creationId="{485A8384-44B0-8FAB-6E1E-77567C628AAA}"/>
          </ac:spMkLst>
        </pc:spChg>
        <pc:spChg chg="add mod">
          <ac:chgData name="Weaver, Miles" userId="12f56aab-b446-4486-8ef2-2a0203911b6a" providerId="ADAL" clId="{AE9BF287-DCEF-4739-A795-A60E85C29121}" dt="2024-09-12T10:22:54.608" v="10508" actId="20577"/>
          <ac:spMkLst>
            <pc:docMk/>
            <pc:sldMk cId="4080900272" sldId="662"/>
            <ac:spMk id="5" creationId="{B4B37B79-D8E8-A822-9B60-91C38365A465}"/>
          </ac:spMkLst>
        </pc:spChg>
        <pc:spChg chg="add mod">
          <ac:chgData name="Weaver, Miles" userId="12f56aab-b446-4486-8ef2-2a0203911b6a" providerId="ADAL" clId="{AE9BF287-DCEF-4739-A795-A60E85C29121}" dt="2024-09-08T23:59:09.446" v="8725" actId="404"/>
          <ac:spMkLst>
            <pc:docMk/>
            <pc:sldMk cId="4080900272" sldId="662"/>
            <ac:spMk id="6" creationId="{1F72DD4F-D048-B6EE-7E31-BC3E4BA88728}"/>
          </ac:spMkLst>
        </pc:spChg>
        <pc:spChg chg="add mod">
          <ac:chgData name="Weaver, Miles" userId="12f56aab-b446-4486-8ef2-2a0203911b6a" providerId="ADAL" clId="{AE9BF287-DCEF-4739-A795-A60E85C29121}" dt="2024-09-08T23:59:09.446" v="8725" actId="404"/>
          <ac:spMkLst>
            <pc:docMk/>
            <pc:sldMk cId="4080900272" sldId="662"/>
            <ac:spMk id="7" creationId="{47C956AF-EB37-9972-CBAB-79DFB6873AAC}"/>
          </ac:spMkLst>
        </pc:spChg>
      </pc:sldChg>
      <pc:sldChg chg="addSp delSp modSp new del mod">
        <pc:chgData name="Weaver, Miles" userId="12f56aab-b446-4486-8ef2-2a0203911b6a" providerId="ADAL" clId="{AE9BF287-DCEF-4739-A795-A60E85C29121}" dt="2024-09-08T21:40:08.600" v="6723" actId="2696"/>
        <pc:sldMkLst>
          <pc:docMk/>
          <pc:sldMk cId="910935790" sldId="663"/>
        </pc:sldMkLst>
        <pc:spChg chg="mod">
          <ac:chgData name="Weaver, Miles" userId="12f56aab-b446-4486-8ef2-2a0203911b6a" providerId="ADAL" clId="{AE9BF287-DCEF-4739-A795-A60E85C29121}" dt="2024-09-08T20:36:21.632" v="5711" actId="313"/>
          <ac:spMkLst>
            <pc:docMk/>
            <pc:sldMk cId="910935790" sldId="663"/>
            <ac:spMk id="2" creationId="{8BCDC090-3966-6695-3557-633AC30DB928}"/>
          </ac:spMkLst>
        </pc:spChg>
        <pc:spChg chg="mod">
          <ac:chgData name="Weaver, Miles" userId="12f56aab-b446-4486-8ef2-2a0203911b6a" providerId="ADAL" clId="{AE9BF287-DCEF-4739-A795-A60E85C29121}" dt="2024-09-06T13:10:03.590" v="5283" actId="20577"/>
          <ac:spMkLst>
            <pc:docMk/>
            <pc:sldMk cId="910935790" sldId="663"/>
            <ac:spMk id="3" creationId="{DED8EEDB-FAFB-5C03-61D0-F1F4278F46DF}"/>
          </ac:spMkLst>
        </pc:spChg>
        <pc:spChg chg="mod">
          <ac:chgData name="Weaver, Miles" userId="12f56aab-b446-4486-8ef2-2a0203911b6a" providerId="ADAL" clId="{AE9BF287-DCEF-4739-A795-A60E85C29121}" dt="2024-09-06T13:09:56.793" v="5237" actId="27636"/>
          <ac:spMkLst>
            <pc:docMk/>
            <pc:sldMk cId="910935790" sldId="663"/>
            <ac:spMk id="4" creationId="{3B546298-0EA0-3DC2-1A15-84362CC4C13D}"/>
          </ac:spMkLst>
        </pc:spChg>
        <pc:spChg chg="mod">
          <ac:chgData name="Weaver, Miles" userId="12f56aab-b446-4486-8ef2-2a0203911b6a" providerId="ADAL" clId="{AE9BF287-DCEF-4739-A795-A60E85C29121}" dt="2024-09-06T13:01:06.982" v="4682"/>
          <ac:spMkLst>
            <pc:docMk/>
            <pc:sldMk cId="910935790" sldId="663"/>
            <ac:spMk id="6" creationId="{2182739E-148B-BB1B-75D7-0604F3BA428F}"/>
          </ac:spMkLst>
        </pc:spChg>
        <pc:spChg chg="mod">
          <ac:chgData name="Weaver, Miles" userId="12f56aab-b446-4486-8ef2-2a0203911b6a" providerId="ADAL" clId="{AE9BF287-DCEF-4739-A795-A60E85C29121}" dt="2024-09-06T13:01:06.982" v="4682"/>
          <ac:spMkLst>
            <pc:docMk/>
            <pc:sldMk cId="910935790" sldId="663"/>
            <ac:spMk id="7" creationId="{8C6B2643-361E-C5B1-ECE1-5B17AEE12AE6}"/>
          </ac:spMkLst>
        </pc:spChg>
        <pc:spChg chg="mod">
          <ac:chgData name="Weaver, Miles" userId="12f56aab-b446-4486-8ef2-2a0203911b6a" providerId="ADAL" clId="{AE9BF287-DCEF-4739-A795-A60E85C29121}" dt="2024-09-06T13:01:06.982" v="4682"/>
          <ac:spMkLst>
            <pc:docMk/>
            <pc:sldMk cId="910935790" sldId="663"/>
            <ac:spMk id="8" creationId="{82F2B19E-4F3B-21DC-8C3D-19665FBCFFEC}"/>
          </ac:spMkLst>
        </pc:spChg>
        <pc:spChg chg="mod">
          <ac:chgData name="Weaver, Miles" userId="12f56aab-b446-4486-8ef2-2a0203911b6a" providerId="ADAL" clId="{AE9BF287-DCEF-4739-A795-A60E85C29121}" dt="2024-09-06T13:01:06.982" v="4682"/>
          <ac:spMkLst>
            <pc:docMk/>
            <pc:sldMk cId="910935790" sldId="663"/>
            <ac:spMk id="9" creationId="{7030200D-B15E-1E82-1469-AC8F95D24ECE}"/>
          </ac:spMkLst>
        </pc:spChg>
        <pc:spChg chg="mod">
          <ac:chgData name="Weaver, Miles" userId="12f56aab-b446-4486-8ef2-2a0203911b6a" providerId="ADAL" clId="{AE9BF287-DCEF-4739-A795-A60E85C29121}" dt="2024-09-06T13:01:06.982" v="4682"/>
          <ac:spMkLst>
            <pc:docMk/>
            <pc:sldMk cId="910935790" sldId="663"/>
            <ac:spMk id="10" creationId="{433DF874-33A0-9566-1F4E-841D298E6DB3}"/>
          </ac:spMkLst>
        </pc:spChg>
        <pc:spChg chg="mod">
          <ac:chgData name="Weaver, Miles" userId="12f56aab-b446-4486-8ef2-2a0203911b6a" providerId="ADAL" clId="{AE9BF287-DCEF-4739-A795-A60E85C29121}" dt="2024-09-06T13:01:06.982" v="4682"/>
          <ac:spMkLst>
            <pc:docMk/>
            <pc:sldMk cId="910935790" sldId="663"/>
            <ac:spMk id="11" creationId="{7486CECF-439A-339F-9AE7-F6214BB5E916}"/>
          </ac:spMkLst>
        </pc:spChg>
        <pc:spChg chg="add mod">
          <ac:chgData name="Weaver, Miles" userId="12f56aab-b446-4486-8ef2-2a0203911b6a" providerId="ADAL" clId="{AE9BF287-DCEF-4739-A795-A60E85C29121}" dt="2024-09-06T13:01:42.694" v="4685" actId="1076"/>
          <ac:spMkLst>
            <pc:docMk/>
            <pc:sldMk cId="910935790" sldId="663"/>
            <ac:spMk id="12" creationId="{DA4EA6D4-194C-0334-44F8-6337B5C43EB6}"/>
          </ac:spMkLst>
        </pc:spChg>
        <pc:spChg chg="add mod">
          <ac:chgData name="Weaver, Miles" userId="12f56aab-b446-4486-8ef2-2a0203911b6a" providerId="ADAL" clId="{AE9BF287-DCEF-4739-A795-A60E85C29121}" dt="2024-09-06T13:01:57.143" v="4690" actId="1076"/>
          <ac:spMkLst>
            <pc:docMk/>
            <pc:sldMk cId="910935790" sldId="663"/>
            <ac:spMk id="13" creationId="{C1D6EB9A-06B2-5AEC-A980-9CDFC2371232}"/>
          </ac:spMkLst>
        </pc:spChg>
        <pc:spChg chg="add mod">
          <ac:chgData name="Weaver, Miles" userId="12f56aab-b446-4486-8ef2-2a0203911b6a" providerId="ADAL" clId="{AE9BF287-DCEF-4739-A795-A60E85C29121}" dt="2024-09-06T13:07:13.573" v="4832" actId="1076"/>
          <ac:spMkLst>
            <pc:docMk/>
            <pc:sldMk cId="910935790" sldId="663"/>
            <ac:spMk id="15" creationId="{332E0A11-FD44-4DBE-CEF7-230E57CA5017}"/>
          </ac:spMkLst>
        </pc:spChg>
        <pc:grpChg chg="add mod">
          <ac:chgData name="Weaver, Miles" userId="12f56aab-b446-4486-8ef2-2a0203911b6a" providerId="ADAL" clId="{AE9BF287-DCEF-4739-A795-A60E85C29121}" dt="2024-09-06T13:01:57.143" v="4690" actId="1076"/>
          <ac:grpSpMkLst>
            <pc:docMk/>
            <pc:sldMk cId="910935790" sldId="663"/>
            <ac:grpSpMk id="5" creationId="{86E001FF-47EF-B4C0-0D34-4EED712DF367}"/>
          </ac:grpSpMkLst>
        </pc:grpChg>
        <pc:graphicFrameChg chg="add del mod modGraphic">
          <ac:chgData name="Weaver, Miles" userId="12f56aab-b446-4486-8ef2-2a0203911b6a" providerId="ADAL" clId="{AE9BF287-DCEF-4739-A795-A60E85C29121}" dt="2024-09-06T13:05:16.256" v="4780" actId="478"/>
          <ac:graphicFrameMkLst>
            <pc:docMk/>
            <pc:sldMk cId="910935790" sldId="663"/>
            <ac:graphicFrameMk id="16" creationId="{85487D05-986F-A677-67DF-DD6A5D793E6A}"/>
          </ac:graphicFrameMkLst>
        </pc:graphicFrameChg>
        <pc:picChg chg="add mod">
          <ac:chgData name="Weaver, Miles" userId="12f56aab-b446-4486-8ef2-2a0203911b6a" providerId="ADAL" clId="{AE9BF287-DCEF-4739-A795-A60E85C29121}" dt="2024-09-06T13:07:13.573" v="4832" actId="1076"/>
          <ac:picMkLst>
            <pc:docMk/>
            <pc:sldMk cId="910935790" sldId="663"/>
            <ac:picMk id="14" creationId="{FC385860-8E32-59FD-B83F-6AAE7CC54A09}"/>
          </ac:picMkLst>
        </pc:picChg>
      </pc:sldChg>
      <pc:sldChg chg="addSp delSp modSp new mod modAnim">
        <pc:chgData name="Weaver, Miles" userId="12f56aab-b446-4486-8ef2-2a0203911b6a" providerId="ADAL" clId="{AE9BF287-DCEF-4739-A795-A60E85C29121}" dt="2024-09-12T10:45:33.390" v="10534" actId="114"/>
        <pc:sldMkLst>
          <pc:docMk/>
          <pc:sldMk cId="3399181440" sldId="664"/>
        </pc:sldMkLst>
        <pc:spChg chg="mod">
          <ac:chgData name="Weaver, Miles" userId="12f56aab-b446-4486-8ef2-2a0203911b6a" providerId="ADAL" clId="{AE9BF287-DCEF-4739-A795-A60E85C29121}" dt="2024-09-08T21:44:30.854" v="6727" actId="403"/>
          <ac:spMkLst>
            <pc:docMk/>
            <pc:sldMk cId="3399181440" sldId="664"/>
            <ac:spMk id="2" creationId="{A86CA28C-2CF7-9FC9-62F8-E8C4278CBB05}"/>
          </ac:spMkLst>
        </pc:spChg>
        <pc:spChg chg="mod">
          <ac:chgData name="Weaver, Miles" userId="12f56aab-b446-4486-8ef2-2a0203911b6a" providerId="ADAL" clId="{AE9BF287-DCEF-4739-A795-A60E85C29121}" dt="2024-09-08T21:35:02.582" v="6676" actId="113"/>
          <ac:spMkLst>
            <pc:docMk/>
            <pc:sldMk cId="3399181440" sldId="664"/>
            <ac:spMk id="3" creationId="{2CA9DE3C-6E47-9C59-8B30-B98450A7BCF1}"/>
          </ac:spMkLst>
        </pc:spChg>
        <pc:spChg chg="del mod">
          <ac:chgData name="Weaver, Miles" userId="12f56aab-b446-4486-8ef2-2a0203911b6a" providerId="ADAL" clId="{AE9BF287-DCEF-4739-A795-A60E85C29121}" dt="2024-09-08T21:28:27.774" v="6526" actId="26606"/>
          <ac:spMkLst>
            <pc:docMk/>
            <pc:sldMk cId="3399181440" sldId="664"/>
            <ac:spMk id="4" creationId="{0B394DDD-654B-0156-ECB9-0F64E5AEEB7E}"/>
          </ac:spMkLst>
        </pc:spChg>
        <pc:spChg chg="add mod">
          <ac:chgData name="Weaver, Miles" userId="12f56aab-b446-4486-8ef2-2a0203911b6a" providerId="ADAL" clId="{AE9BF287-DCEF-4739-A795-A60E85C29121}" dt="2024-09-12T10:45:33.390" v="10534" actId="114"/>
          <ac:spMkLst>
            <pc:docMk/>
            <pc:sldMk cId="3399181440" sldId="664"/>
            <ac:spMk id="6" creationId="{EBCFB53B-06A0-3100-EE0E-E879E3CD59A8}"/>
          </ac:spMkLst>
        </pc:spChg>
        <pc:spChg chg="add mod">
          <ac:chgData name="Weaver, Miles" userId="12f56aab-b446-4486-8ef2-2a0203911b6a" providerId="ADAL" clId="{AE9BF287-DCEF-4739-A795-A60E85C29121}" dt="2024-09-08T21:37:16.826" v="6710" actId="207"/>
          <ac:spMkLst>
            <pc:docMk/>
            <pc:sldMk cId="3399181440" sldId="664"/>
            <ac:spMk id="7" creationId="{96848C20-DF25-D520-FBC6-7E3872BC5FFC}"/>
          </ac:spMkLst>
        </pc:spChg>
        <pc:picChg chg="add mod">
          <ac:chgData name="Weaver, Miles" userId="12f56aab-b446-4486-8ef2-2a0203911b6a" providerId="ADAL" clId="{AE9BF287-DCEF-4739-A795-A60E85C29121}" dt="2024-09-08T21:28:27.774" v="6526" actId="26606"/>
          <ac:picMkLst>
            <pc:docMk/>
            <pc:sldMk cId="3399181440" sldId="664"/>
            <ac:picMk id="5" creationId="{939C652E-DCE8-D5F5-7DA4-1A5EB738B789}"/>
          </ac:picMkLst>
        </pc:picChg>
        <pc:cxnChg chg="add mod">
          <ac:chgData name="Weaver, Miles" userId="12f56aab-b446-4486-8ef2-2a0203911b6a" providerId="ADAL" clId="{AE9BF287-DCEF-4739-A795-A60E85C29121}" dt="2024-09-08T21:38:28.017" v="6717" actId="1582"/>
          <ac:cxnSpMkLst>
            <pc:docMk/>
            <pc:sldMk cId="3399181440" sldId="664"/>
            <ac:cxnSpMk id="9" creationId="{7CB46A8E-E6D1-47FD-FB29-4E416D35B7F8}"/>
          </ac:cxnSpMkLst>
        </pc:cxnChg>
      </pc:sldChg>
      <pc:sldChg chg="addSp delSp modSp new mod modClrScheme chgLayout modNotesTx">
        <pc:chgData name="Weaver, Miles" userId="12f56aab-b446-4486-8ef2-2a0203911b6a" providerId="ADAL" clId="{AE9BF287-DCEF-4739-A795-A60E85C29121}" dt="2024-09-16T11:14:37.589" v="10570" actId="20577"/>
        <pc:sldMkLst>
          <pc:docMk/>
          <pc:sldMk cId="3460019377" sldId="665"/>
        </pc:sldMkLst>
        <pc:spChg chg="mod ord">
          <ac:chgData name="Weaver, Miles" userId="12f56aab-b446-4486-8ef2-2a0203911b6a" providerId="ADAL" clId="{AE9BF287-DCEF-4739-A795-A60E85C29121}" dt="2024-09-08T22:49:33.024" v="6999" actId="14100"/>
          <ac:spMkLst>
            <pc:docMk/>
            <pc:sldMk cId="3460019377" sldId="665"/>
            <ac:spMk id="2" creationId="{64CF3A65-BC9F-6900-3668-ACD745E37E69}"/>
          </ac:spMkLst>
        </pc:spChg>
        <pc:spChg chg="del mod ord">
          <ac:chgData name="Weaver, Miles" userId="12f56aab-b446-4486-8ef2-2a0203911b6a" providerId="ADAL" clId="{AE9BF287-DCEF-4739-A795-A60E85C29121}" dt="2024-09-08T21:44:58.149" v="6760" actId="700"/>
          <ac:spMkLst>
            <pc:docMk/>
            <pc:sldMk cId="3460019377" sldId="665"/>
            <ac:spMk id="3" creationId="{FF5665E7-DC3D-42B2-59F6-D8235FC5DD76}"/>
          </ac:spMkLst>
        </pc:spChg>
        <pc:spChg chg="del">
          <ac:chgData name="Weaver, Miles" userId="12f56aab-b446-4486-8ef2-2a0203911b6a" providerId="ADAL" clId="{AE9BF287-DCEF-4739-A795-A60E85C29121}" dt="2024-09-08T21:44:58.149" v="6760" actId="700"/>
          <ac:spMkLst>
            <pc:docMk/>
            <pc:sldMk cId="3460019377" sldId="665"/>
            <ac:spMk id="4" creationId="{9E8EB88C-78E2-7BD4-B243-64DD80A7053F}"/>
          </ac:spMkLst>
        </pc:spChg>
        <pc:spChg chg="add del mod ord">
          <ac:chgData name="Weaver, Miles" userId="12f56aab-b446-4486-8ef2-2a0203911b6a" providerId="ADAL" clId="{AE9BF287-DCEF-4739-A795-A60E85C29121}" dt="2024-09-08T21:50:52.548" v="6761" actId="22"/>
          <ac:spMkLst>
            <pc:docMk/>
            <pc:sldMk cId="3460019377" sldId="665"/>
            <ac:spMk id="5" creationId="{660864D8-7DB3-74C5-AC9B-2BC9266F91A9}"/>
          </ac:spMkLst>
        </pc:spChg>
        <pc:spChg chg="add mod">
          <ac:chgData name="Weaver, Miles" userId="12f56aab-b446-4486-8ef2-2a0203911b6a" providerId="ADAL" clId="{AE9BF287-DCEF-4739-A795-A60E85C29121}" dt="2024-09-08T22:58:09.196" v="7033" actId="20577"/>
          <ac:spMkLst>
            <pc:docMk/>
            <pc:sldMk cId="3460019377" sldId="665"/>
            <ac:spMk id="9" creationId="{29A52C02-2F7C-FA25-69C0-22559130EB1F}"/>
          </ac:spMkLst>
        </pc:spChg>
        <pc:spChg chg="add mod">
          <ac:chgData name="Weaver, Miles" userId="12f56aab-b446-4486-8ef2-2a0203911b6a" providerId="ADAL" clId="{AE9BF287-DCEF-4739-A795-A60E85C29121}" dt="2024-09-08T22:58:06.011" v="7031" actId="20577"/>
          <ac:spMkLst>
            <pc:docMk/>
            <pc:sldMk cId="3460019377" sldId="665"/>
            <ac:spMk id="10" creationId="{9B83DE68-4EF5-D4A3-0FEB-0422D4E6B09F}"/>
          </ac:spMkLst>
        </pc:spChg>
        <pc:spChg chg="add del mod">
          <ac:chgData name="Weaver, Miles" userId="12f56aab-b446-4486-8ef2-2a0203911b6a" providerId="ADAL" clId="{AE9BF287-DCEF-4739-A795-A60E85C29121}" dt="2024-09-08T21:51:00.481" v="6765" actId="26606"/>
          <ac:spMkLst>
            <pc:docMk/>
            <pc:sldMk cId="3460019377" sldId="665"/>
            <ac:spMk id="12" creationId="{B8C970CB-4831-9A23-72E8-07E9A94660CA}"/>
          </ac:spMkLst>
        </pc:spChg>
        <pc:spChg chg="add mod">
          <ac:chgData name="Weaver, Miles" userId="12f56aab-b446-4486-8ef2-2a0203911b6a" providerId="ADAL" clId="{AE9BF287-DCEF-4739-A795-A60E85C29121}" dt="2024-09-12T10:45:52.935" v="10535" actId="114"/>
          <ac:spMkLst>
            <pc:docMk/>
            <pc:sldMk cId="3460019377" sldId="665"/>
            <ac:spMk id="14" creationId="{3802C745-1ADC-CB28-540E-2AAD2A9861D6}"/>
          </ac:spMkLst>
        </pc:spChg>
        <pc:picChg chg="add mod ord">
          <ac:chgData name="Weaver, Miles" userId="12f56aab-b446-4486-8ef2-2a0203911b6a" providerId="ADAL" clId="{AE9BF287-DCEF-4739-A795-A60E85C29121}" dt="2024-09-08T22:49:11.959" v="6995" actId="1076"/>
          <ac:picMkLst>
            <pc:docMk/>
            <pc:sldMk cId="3460019377" sldId="665"/>
            <ac:picMk id="7" creationId="{E41D2240-F7D5-59AF-908A-A993B6411C68}"/>
          </ac:picMkLst>
        </pc:picChg>
      </pc:sldChg>
      <pc:sldChg chg="addSp delSp modSp new del mod modNotesTx">
        <pc:chgData name="Weaver, Miles" userId="12f56aab-b446-4486-8ef2-2a0203911b6a" providerId="ADAL" clId="{AE9BF287-DCEF-4739-A795-A60E85C29121}" dt="2024-09-08T23:51:46.136" v="8589" actId="2696"/>
        <pc:sldMkLst>
          <pc:docMk/>
          <pc:sldMk cId="1847025141" sldId="666"/>
        </pc:sldMkLst>
        <pc:spChg chg="mod">
          <ac:chgData name="Weaver, Miles" userId="12f56aab-b446-4486-8ef2-2a0203911b6a" providerId="ADAL" clId="{AE9BF287-DCEF-4739-A795-A60E85C29121}" dt="2024-09-08T23:03:56.633" v="7181" actId="404"/>
          <ac:spMkLst>
            <pc:docMk/>
            <pc:sldMk cId="1847025141" sldId="666"/>
            <ac:spMk id="2" creationId="{731910B0-1350-BD6E-D27D-0F4506D97EBA}"/>
          </ac:spMkLst>
        </pc:spChg>
        <pc:spChg chg="del">
          <ac:chgData name="Weaver, Miles" userId="12f56aab-b446-4486-8ef2-2a0203911b6a" providerId="ADAL" clId="{AE9BF287-DCEF-4739-A795-A60E85C29121}" dt="2024-09-08T22:52:52.841" v="7006"/>
          <ac:spMkLst>
            <pc:docMk/>
            <pc:sldMk cId="1847025141" sldId="666"/>
            <ac:spMk id="3" creationId="{DBDAF99B-FEDC-7A33-027E-6CCD06F42E58}"/>
          </ac:spMkLst>
        </pc:spChg>
        <pc:picChg chg="add mod">
          <ac:chgData name="Weaver, Miles" userId="12f56aab-b446-4486-8ef2-2a0203911b6a" providerId="ADAL" clId="{AE9BF287-DCEF-4739-A795-A60E85C29121}" dt="2024-09-08T23:02:55.058" v="7116" actId="1076"/>
          <ac:picMkLst>
            <pc:docMk/>
            <pc:sldMk cId="1847025141" sldId="666"/>
            <ac:picMk id="4" creationId="{341E8A91-E3E7-79B7-4ABD-DA0C9495226A}"/>
          </ac:picMkLst>
        </pc:picChg>
      </pc:sldChg>
      <pc:sldChg chg="addSp modSp add mod modNotesTx">
        <pc:chgData name="Weaver, Miles" userId="12f56aab-b446-4486-8ef2-2a0203911b6a" providerId="ADAL" clId="{AE9BF287-DCEF-4739-A795-A60E85C29121}" dt="2024-09-16T11:16:28.022" v="10573" actId="20577"/>
        <pc:sldMkLst>
          <pc:docMk/>
          <pc:sldMk cId="3158113007" sldId="667"/>
        </pc:sldMkLst>
        <pc:spChg chg="mod">
          <ac:chgData name="Weaver, Miles" userId="12f56aab-b446-4486-8ef2-2a0203911b6a" providerId="ADAL" clId="{AE9BF287-DCEF-4739-A795-A60E85C29121}" dt="2024-09-12T10:52:08.961" v="10547" actId="20577"/>
          <ac:spMkLst>
            <pc:docMk/>
            <pc:sldMk cId="3158113007" sldId="667"/>
            <ac:spMk id="2" creationId="{829B1453-C997-6AE9-2922-D7DC7CCFABF8}"/>
          </ac:spMkLst>
        </pc:spChg>
        <pc:spChg chg="mod">
          <ac:chgData name="Weaver, Miles" userId="12f56aab-b446-4486-8ef2-2a0203911b6a" providerId="ADAL" clId="{AE9BF287-DCEF-4739-A795-A60E85C29121}" dt="2024-09-08T23:04:31.473" v="7188" actId="688"/>
          <ac:spMkLst>
            <pc:docMk/>
            <pc:sldMk cId="3158113007" sldId="667"/>
            <ac:spMk id="4" creationId="{6185E9E2-ABBE-7F6B-DC29-C5CF3AB3D182}"/>
          </ac:spMkLst>
        </pc:spChg>
        <pc:spChg chg="mod">
          <ac:chgData name="Weaver, Miles" userId="12f56aab-b446-4486-8ef2-2a0203911b6a" providerId="ADAL" clId="{AE9BF287-DCEF-4739-A795-A60E85C29121}" dt="2024-09-08T23:04:21.267" v="7186" actId="404"/>
          <ac:spMkLst>
            <pc:docMk/>
            <pc:sldMk cId="3158113007" sldId="667"/>
            <ac:spMk id="5" creationId="{023E7A94-C4CB-8F7A-B7EE-A2332D453F0E}"/>
          </ac:spMkLst>
        </pc:spChg>
        <pc:spChg chg="mod">
          <ac:chgData name="Weaver, Miles" userId="12f56aab-b446-4486-8ef2-2a0203911b6a" providerId="ADAL" clId="{AE9BF287-DCEF-4739-A795-A60E85C29121}" dt="2024-09-08T23:04:21.267" v="7186" actId="404"/>
          <ac:spMkLst>
            <pc:docMk/>
            <pc:sldMk cId="3158113007" sldId="667"/>
            <ac:spMk id="6" creationId="{CF753B15-3BBB-EF1C-6342-F5D143834FA3}"/>
          </ac:spMkLst>
        </pc:spChg>
        <pc:spChg chg="mod">
          <ac:chgData name="Weaver, Miles" userId="12f56aab-b446-4486-8ef2-2a0203911b6a" providerId="ADAL" clId="{AE9BF287-DCEF-4739-A795-A60E85C29121}" dt="2024-09-08T23:04:21.267" v="7186" actId="404"/>
          <ac:spMkLst>
            <pc:docMk/>
            <pc:sldMk cId="3158113007" sldId="667"/>
            <ac:spMk id="7" creationId="{22A24F97-0B1A-AA51-3EEE-2538C3DE73B9}"/>
          </ac:spMkLst>
        </pc:spChg>
        <pc:spChg chg="mod">
          <ac:chgData name="Weaver, Miles" userId="12f56aab-b446-4486-8ef2-2a0203911b6a" providerId="ADAL" clId="{AE9BF287-DCEF-4739-A795-A60E85C29121}" dt="2024-09-08T23:04:21.267" v="7186" actId="404"/>
          <ac:spMkLst>
            <pc:docMk/>
            <pc:sldMk cId="3158113007" sldId="667"/>
            <ac:spMk id="8" creationId="{C701E053-C57D-45A5-EE24-3EA5AF0088C9}"/>
          </ac:spMkLst>
        </pc:spChg>
        <pc:spChg chg="mod">
          <ac:chgData name="Weaver, Miles" userId="12f56aab-b446-4486-8ef2-2a0203911b6a" providerId="ADAL" clId="{AE9BF287-DCEF-4739-A795-A60E85C29121}" dt="2024-09-08T23:04:37.256" v="7189" actId="688"/>
          <ac:spMkLst>
            <pc:docMk/>
            <pc:sldMk cId="3158113007" sldId="667"/>
            <ac:spMk id="9" creationId="{92D0FFB6-58F9-034D-ECDC-981649CFF970}"/>
          </ac:spMkLst>
        </pc:spChg>
        <pc:spChg chg="mod">
          <ac:chgData name="Weaver, Miles" userId="12f56aab-b446-4486-8ef2-2a0203911b6a" providerId="ADAL" clId="{AE9BF287-DCEF-4739-A795-A60E85C29121}" dt="2024-09-12T10:24:07.688" v="10510" actId="114"/>
          <ac:spMkLst>
            <pc:docMk/>
            <pc:sldMk cId="3158113007" sldId="667"/>
            <ac:spMk id="14" creationId="{CFCB10AE-191F-9285-F6E5-62E5460A0918}"/>
          </ac:spMkLst>
        </pc:spChg>
        <pc:spChg chg="add mod">
          <ac:chgData name="Weaver, Miles" userId="12f56aab-b446-4486-8ef2-2a0203911b6a" providerId="ADAL" clId="{AE9BF287-DCEF-4739-A795-A60E85C29121}" dt="2024-09-09T00:47:08.726" v="10181" actId="1076"/>
          <ac:spMkLst>
            <pc:docMk/>
            <pc:sldMk cId="3158113007" sldId="667"/>
            <ac:spMk id="16" creationId="{12B4422D-DB04-67A7-DA98-B56B957908E4}"/>
          </ac:spMkLst>
        </pc:spChg>
        <pc:spChg chg="add mod">
          <ac:chgData name="Weaver, Miles" userId="12f56aab-b446-4486-8ef2-2a0203911b6a" providerId="ADAL" clId="{AE9BF287-DCEF-4739-A795-A60E85C29121}" dt="2024-09-09T00:47:14.470" v="10182" actId="1076"/>
          <ac:spMkLst>
            <pc:docMk/>
            <pc:sldMk cId="3158113007" sldId="667"/>
            <ac:spMk id="18" creationId="{C154C5CC-EDEF-EE6D-6DED-24EF03C7D371}"/>
          </ac:spMkLst>
        </pc:spChg>
        <pc:spChg chg="add mod">
          <ac:chgData name="Weaver, Miles" userId="12f56aab-b446-4486-8ef2-2a0203911b6a" providerId="ADAL" clId="{AE9BF287-DCEF-4739-A795-A60E85C29121}" dt="2024-09-09T00:47:41.925" v="10209" actId="20577"/>
          <ac:spMkLst>
            <pc:docMk/>
            <pc:sldMk cId="3158113007" sldId="667"/>
            <ac:spMk id="20" creationId="{1C15DD5E-A88F-60AF-6C67-D7156DD1BA4B}"/>
          </ac:spMkLst>
        </pc:spChg>
        <pc:spChg chg="add mod">
          <ac:chgData name="Weaver, Miles" userId="12f56aab-b446-4486-8ef2-2a0203911b6a" providerId="ADAL" clId="{AE9BF287-DCEF-4739-A795-A60E85C29121}" dt="2024-09-12T10:51:23.725" v="10540" actId="114"/>
          <ac:spMkLst>
            <pc:docMk/>
            <pc:sldMk cId="3158113007" sldId="667"/>
            <ac:spMk id="22" creationId="{BF40FE9E-691E-2915-3A3F-89AABC7938D2}"/>
          </ac:spMkLst>
        </pc:spChg>
        <pc:spChg chg="add mod">
          <ac:chgData name="Weaver, Miles" userId="12f56aab-b446-4486-8ef2-2a0203911b6a" providerId="ADAL" clId="{AE9BF287-DCEF-4739-A795-A60E85C29121}" dt="2024-09-09T00:47:27.703" v="10185" actId="20577"/>
          <ac:spMkLst>
            <pc:docMk/>
            <pc:sldMk cId="3158113007" sldId="667"/>
            <ac:spMk id="23" creationId="{BE5E030D-C671-F00F-EE6B-B499203EBB21}"/>
          </ac:spMkLst>
        </pc:spChg>
        <pc:spChg chg="add mod">
          <ac:chgData name="Weaver, Miles" userId="12f56aab-b446-4486-8ef2-2a0203911b6a" providerId="ADAL" clId="{AE9BF287-DCEF-4739-A795-A60E85C29121}" dt="2024-09-09T00:50:39.636" v="10308" actId="1076"/>
          <ac:spMkLst>
            <pc:docMk/>
            <pc:sldMk cId="3158113007" sldId="667"/>
            <ac:spMk id="24" creationId="{08F7BEF9-D49E-5C82-5DA0-F24A79107827}"/>
          </ac:spMkLst>
        </pc:spChg>
        <pc:spChg chg="mod">
          <ac:chgData name="Weaver, Miles" userId="12f56aab-b446-4486-8ef2-2a0203911b6a" providerId="ADAL" clId="{AE9BF287-DCEF-4739-A795-A60E85C29121}" dt="2024-09-08T23:04:21.267" v="7186" actId="404"/>
          <ac:spMkLst>
            <pc:docMk/>
            <pc:sldMk cId="3158113007" sldId="667"/>
            <ac:spMk id="31" creationId="{C3596597-A59A-8185-9ACF-EDC9A9B4B2FA}"/>
          </ac:spMkLst>
        </pc:spChg>
        <pc:grpChg chg="mod">
          <ac:chgData name="Weaver, Miles" userId="12f56aab-b446-4486-8ef2-2a0203911b6a" providerId="ADAL" clId="{AE9BF287-DCEF-4739-A795-A60E85C29121}" dt="2024-09-08T23:11:50.403" v="7410" actId="1076"/>
          <ac:grpSpMkLst>
            <pc:docMk/>
            <pc:sldMk cId="3158113007" sldId="667"/>
            <ac:grpSpMk id="11" creationId="{8E5FD59A-1BF9-6DB6-CE61-5F85B19FB7C5}"/>
          </ac:grpSpMkLst>
        </pc:grpChg>
      </pc:sldChg>
      <pc:sldChg chg="modSp add mod modAnim modNotesTx">
        <pc:chgData name="Weaver, Miles" userId="12f56aab-b446-4486-8ef2-2a0203911b6a" providerId="ADAL" clId="{AE9BF287-DCEF-4739-A795-A60E85C29121}" dt="2024-09-16T11:14:21.435" v="10567" actId="20577"/>
        <pc:sldMkLst>
          <pc:docMk/>
          <pc:sldMk cId="2559702050" sldId="668"/>
        </pc:sldMkLst>
        <pc:spChg chg="mod">
          <ac:chgData name="Weaver, Miles" userId="12f56aab-b446-4486-8ef2-2a0203911b6a" providerId="ADAL" clId="{AE9BF287-DCEF-4739-A795-A60E85C29121}" dt="2024-09-09T00:15:41.866" v="10088" actId="207"/>
          <ac:spMkLst>
            <pc:docMk/>
            <pc:sldMk cId="2559702050" sldId="668"/>
            <ac:spMk id="4" creationId="{C60EE69B-7169-2943-AD3B-60CD4BC44B4C}"/>
          </ac:spMkLst>
        </pc:spChg>
        <pc:spChg chg="mod">
          <ac:chgData name="Weaver, Miles" userId="12f56aab-b446-4486-8ef2-2a0203911b6a" providerId="ADAL" clId="{AE9BF287-DCEF-4739-A795-A60E85C29121}" dt="2024-09-09T00:15:52.714" v="10089" actId="207"/>
          <ac:spMkLst>
            <pc:docMk/>
            <pc:sldMk cId="2559702050" sldId="668"/>
            <ac:spMk id="12" creationId="{2E9AAE6A-3211-4E6E-AEE2-8AFAF9A1E4F9}"/>
          </ac:spMkLst>
        </pc:spChg>
      </pc:sldChg>
      <pc:sldChg chg="delSp modSp add del mod modNotesTx">
        <pc:chgData name="Weaver, Miles" userId="12f56aab-b446-4486-8ef2-2a0203911b6a" providerId="ADAL" clId="{AE9BF287-DCEF-4739-A795-A60E85C29121}" dt="2024-09-08T23:44:08.932" v="8439" actId="2696"/>
        <pc:sldMkLst>
          <pc:docMk/>
          <pc:sldMk cId="3208497478" sldId="668"/>
        </pc:sldMkLst>
        <pc:spChg chg="mod">
          <ac:chgData name="Weaver, Miles" userId="12f56aab-b446-4486-8ef2-2a0203911b6a" providerId="ADAL" clId="{AE9BF287-DCEF-4739-A795-A60E85C29121}" dt="2024-09-08T23:26:27.262" v="8046" actId="21"/>
          <ac:spMkLst>
            <pc:docMk/>
            <pc:sldMk cId="3208497478" sldId="668"/>
            <ac:spMk id="2" creationId="{829B1453-C997-6AE9-2922-D7DC7CCFABF8}"/>
          </ac:spMkLst>
        </pc:spChg>
        <pc:spChg chg="mod topLvl">
          <ac:chgData name="Weaver, Miles" userId="12f56aab-b446-4486-8ef2-2a0203911b6a" providerId="ADAL" clId="{AE9BF287-DCEF-4739-A795-A60E85C29121}" dt="2024-09-08T23:25:07.795" v="7982" actId="165"/>
          <ac:spMkLst>
            <pc:docMk/>
            <pc:sldMk cId="3208497478" sldId="668"/>
            <ac:spMk id="4" creationId="{6185E9E2-ABBE-7F6B-DC29-C5CF3AB3D182}"/>
          </ac:spMkLst>
        </pc:spChg>
        <pc:spChg chg="mod">
          <ac:chgData name="Weaver, Miles" userId="12f56aab-b446-4486-8ef2-2a0203911b6a" providerId="ADAL" clId="{AE9BF287-DCEF-4739-A795-A60E85C29121}" dt="2024-09-08T23:25:07.795" v="7982" actId="165"/>
          <ac:spMkLst>
            <pc:docMk/>
            <pc:sldMk cId="3208497478" sldId="668"/>
            <ac:spMk id="5" creationId="{023E7A94-C4CB-8F7A-B7EE-A2332D453F0E}"/>
          </ac:spMkLst>
        </pc:spChg>
        <pc:spChg chg="mod topLvl">
          <ac:chgData name="Weaver, Miles" userId="12f56aab-b446-4486-8ef2-2a0203911b6a" providerId="ADAL" clId="{AE9BF287-DCEF-4739-A795-A60E85C29121}" dt="2024-09-08T23:25:07.795" v="7982" actId="165"/>
          <ac:spMkLst>
            <pc:docMk/>
            <pc:sldMk cId="3208497478" sldId="668"/>
            <ac:spMk id="6" creationId="{CF753B15-3BBB-EF1C-6342-F5D143834FA3}"/>
          </ac:spMkLst>
        </pc:spChg>
        <pc:spChg chg="mod">
          <ac:chgData name="Weaver, Miles" userId="12f56aab-b446-4486-8ef2-2a0203911b6a" providerId="ADAL" clId="{AE9BF287-DCEF-4739-A795-A60E85C29121}" dt="2024-09-08T23:25:07.795" v="7982" actId="165"/>
          <ac:spMkLst>
            <pc:docMk/>
            <pc:sldMk cId="3208497478" sldId="668"/>
            <ac:spMk id="7" creationId="{22A24F97-0B1A-AA51-3EEE-2538C3DE73B9}"/>
          </ac:spMkLst>
        </pc:spChg>
        <pc:spChg chg="mod">
          <ac:chgData name="Weaver, Miles" userId="12f56aab-b446-4486-8ef2-2a0203911b6a" providerId="ADAL" clId="{AE9BF287-DCEF-4739-A795-A60E85C29121}" dt="2024-09-08T23:25:07.795" v="7982" actId="165"/>
          <ac:spMkLst>
            <pc:docMk/>
            <pc:sldMk cId="3208497478" sldId="668"/>
            <ac:spMk id="8" creationId="{C701E053-C57D-45A5-EE24-3EA5AF0088C9}"/>
          </ac:spMkLst>
        </pc:spChg>
        <pc:spChg chg="mod topLvl">
          <ac:chgData name="Weaver, Miles" userId="12f56aab-b446-4486-8ef2-2a0203911b6a" providerId="ADAL" clId="{AE9BF287-DCEF-4739-A795-A60E85C29121}" dt="2024-09-08T23:25:07.795" v="7982" actId="165"/>
          <ac:spMkLst>
            <pc:docMk/>
            <pc:sldMk cId="3208497478" sldId="668"/>
            <ac:spMk id="9" creationId="{92D0FFB6-58F9-034D-ECDC-981649CFF970}"/>
          </ac:spMkLst>
        </pc:spChg>
        <pc:spChg chg="mod">
          <ac:chgData name="Weaver, Miles" userId="12f56aab-b446-4486-8ef2-2a0203911b6a" providerId="ADAL" clId="{AE9BF287-DCEF-4739-A795-A60E85C29121}" dt="2024-09-08T23:25:07.795" v="7982" actId="165"/>
          <ac:spMkLst>
            <pc:docMk/>
            <pc:sldMk cId="3208497478" sldId="668"/>
            <ac:spMk id="31" creationId="{C3596597-A59A-8185-9ACF-EDC9A9B4B2FA}"/>
          </ac:spMkLst>
        </pc:spChg>
        <pc:grpChg chg="mod topLvl">
          <ac:chgData name="Weaver, Miles" userId="12f56aab-b446-4486-8ef2-2a0203911b6a" providerId="ADAL" clId="{AE9BF287-DCEF-4739-A795-A60E85C29121}" dt="2024-09-08T23:25:07.795" v="7982" actId="165"/>
          <ac:grpSpMkLst>
            <pc:docMk/>
            <pc:sldMk cId="3208497478" sldId="668"/>
            <ac:grpSpMk id="3" creationId="{C349709C-4CD9-8413-3576-5DE618DFAC13}"/>
          </ac:grpSpMkLst>
        </pc:grpChg>
        <pc:grpChg chg="del">
          <ac:chgData name="Weaver, Miles" userId="12f56aab-b446-4486-8ef2-2a0203911b6a" providerId="ADAL" clId="{AE9BF287-DCEF-4739-A795-A60E85C29121}" dt="2024-09-08T23:25:07.795" v="7982" actId="165"/>
          <ac:grpSpMkLst>
            <pc:docMk/>
            <pc:sldMk cId="3208497478" sldId="668"/>
            <ac:grpSpMk id="11" creationId="{8E5FD59A-1BF9-6DB6-CE61-5F85B19FB7C5}"/>
          </ac:grpSpMkLst>
        </pc:grpChg>
        <pc:cxnChg chg="mod">
          <ac:chgData name="Weaver, Miles" userId="12f56aab-b446-4486-8ef2-2a0203911b6a" providerId="ADAL" clId="{AE9BF287-DCEF-4739-A795-A60E85C29121}" dt="2024-09-08T23:25:07.795" v="7982" actId="165"/>
          <ac:cxnSpMkLst>
            <pc:docMk/>
            <pc:sldMk cId="3208497478" sldId="668"/>
            <ac:cxnSpMk id="10" creationId="{BA840B20-27C2-56BF-B483-16F54282DD53}"/>
          </ac:cxnSpMkLst>
        </pc:cxnChg>
        <pc:cxnChg chg="mod">
          <ac:chgData name="Weaver, Miles" userId="12f56aab-b446-4486-8ef2-2a0203911b6a" providerId="ADAL" clId="{AE9BF287-DCEF-4739-A795-A60E85C29121}" dt="2024-09-08T23:25:07.795" v="7982" actId="165"/>
          <ac:cxnSpMkLst>
            <pc:docMk/>
            <pc:sldMk cId="3208497478" sldId="668"/>
            <ac:cxnSpMk id="12" creationId="{2289CB73-7B2C-9114-AA2B-E440853ABB65}"/>
          </ac:cxnSpMkLst>
        </pc:cxnChg>
        <pc:cxnChg chg="mod">
          <ac:chgData name="Weaver, Miles" userId="12f56aab-b446-4486-8ef2-2a0203911b6a" providerId="ADAL" clId="{AE9BF287-DCEF-4739-A795-A60E85C29121}" dt="2024-09-08T23:25:07.795" v="7982" actId="165"/>
          <ac:cxnSpMkLst>
            <pc:docMk/>
            <pc:sldMk cId="3208497478" sldId="668"/>
            <ac:cxnSpMk id="13" creationId="{28569A0A-9B78-FCEB-0B48-56801E5E2B3E}"/>
          </ac:cxnSpMkLst>
        </pc:cxnChg>
        <pc:cxnChg chg="mod">
          <ac:chgData name="Weaver, Miles" userId="12f56aab-b446-4486-8ef2-2a0203911b6a" providerId="ADAL" clId="{AE9BF287-DCEF-4739-A795-A60E85C29121}" dt="2024-09-08T23:25:07.795" v="7982" actId="165"/>
          <ac:cxnSpMkLst>
            <pc:docMk/>
            <pc:sldMk cId="3208497478" sldId="668"/>
            <ac:cxnSpMk id="33" creationId="{2D665C0A-2A3F-B96E-83F2-AE771FCD0828}"/>
          </ac:cxnSpMkLst>
        </pc:cxnChg>
      </pc:sldChg>
      <pc:sldChg chg="modSp add mod modAnim modNotesTx">
        <pc:chgData name="Weaver, Miles" userId="12f56aab-b446-4486-8ef2-2a0203911b6a" providerId="ADAL" clId="{AE9BF287-DCEF-4739-A795-A60E85C29121}" dt="2024-09-16T11:14:24.808" v="10568" actId="20577"/>
        <pc:sldMkLst>
          <pc:docMk/>
          <pc:sldMk cId="2700611241" sldId="669"/>
        </pc:sldMkLst>
        <pc:spChg chg="mod">
          <ac:chgData name="Weaver, Miles" userId="12f56aab-b446-4486-8ef2-2a0203911b6a" providerId="ADAL" clId="{AE9BF287-DCEF-4739-A795-A60E85C29121}" dt="2024-09-09T00:16:26.424" v="10093" actId="207"/>
          <ac:spMkLst>
            <pc:docMk/>
            <pc:sldMk cId="2700611241" sldId="669"/>
            <ac:spMk id="4" creationId="{C60EE69B-7169-2943-AD3B-60CD4BC44B4C}"/>
          </ac:spMkLst>
        </pc:spChg>
        <pc:spChg chg="mod">
          <ac:chgData name="Weaver, Miles" userId="12f56aab-b446-4486-8ef2-2a0203911b6a" providerId="ADAL" clId="{AE9BF287-DCEF-4739-A795-A60E85C29121}" dt="2024-09-09T00:16:10.616" v="10091" actId="207"/>
          <ac:spMkLst>
            <pc:docMk/>
            <pc:sldMk cId="2700611241" sldId="669"/>
            <ac:spMk id="10" creationId="{FE39ADD6-47BF-45E9-9E2E-177868F9082C}"/>
          </ac:spMkLst>
        </pc:spChg>
        <pc:spChg chg="mod">
          <ac:chgData name="Weaver, Miles" userId="12f56aab-b446-4486-8ef2-2a0203911b6a" providerId="ADAL" clId="{AE9BF287-DCEF-4739-A795-A60E85C29121}" dt="2024-09-09T00:16:28.896" v="10094" actId="207"/>
          <ac:spMkLst>
            <pc:docMk/>
            <pc:sldMk cId="2700611241" sldId="669"/>
            <ac:spMk id="12" creationId="{2E9AAE6A-3211-4E6E-AEE2-8AFAF9A1E4F9}"/>
          </ac:spMkLst>
        </pc:spChg>
      </pc:sldChg>
      <pc:sldChg chg="add del">
        <pc:chgData name="Weaver, Miles" userId="12f56aab-b446-4486-8ef2-2a0203911b6a" providerId="ADAL" clId="{AE9BF287-DCEF-4739-A795-A60E85C29121}" dt="2024-09-09T00:16:54.119" v="10096" actId="47"/>
        <pc:sldMkLst>
          <pc:docMk/>
          <pc:sldMk cId="1796961929" sldId="670"/>
        </pc:sldMkLst>
      </pc:sldChg>
      <pc:sldChg chg="modSp add mod modAnim modNotesTx">
        <pc:chgData name="Weaver, Miles" userId="12f56aab-b446-4486-8ef2-2a0203911b6a" providerId="ADAL" clId="{AE9BF287-DCEF-4739-A795-A60E85C29121}" dt="2024-09-16T11:16:15.354" v="10571" actId="20577"/>
        <pc:sldMkLst>
          <pc:docMk/>
          <pc:sldMk cId="2436346420" sldId="670"/>
        </pc:sldMkLst>
        <pc:spChg chg="mod">
          <ac:chgData name="Weaver, Miles" userId="12f56aab-b446-4486-8ef2-2a0203911b6a" providerId="ADAL" clId="{AE9BF287-DCEF-4739-A795-A60E85C29121}" dt="2024-09-09T00:17:38.415" v="10104" actId="207"/>
          <ac:spMkLst>
            <pc:docMk/>
            <pc:sldMk cId="2436346420" sldId="670"/>
            <ac:spMk id="7" creationId="{D3394C2F-CDFF-1740-AA90-266D41008E78}"/>
          </ac:spMkLst>
        </pc:spChg>
        <pc:spChg chg="mod">
          <ac:chgData name="Weaver, Miles" userId="12f56aab-b446-4486-8ef2-2a0203911b6a" providerId="ADAL" clId="{AE9BF287-DCEF-4739-A795-A60E85C29121}" dt="2024-09-09T00:17:07.109" v="10098" actId="207"/>
          <ac:spMkLst>
            <pc:docMk/>
            <pc:sldMk cId="2436346420" sldId="670"/>
            <ac:spMk id="10" creationId="{FE39ADD6-47BF-45E9-9E2E-177868F9082C}"/>
          </ac:spMkLst>
        </pc:spChg>
      </pc:sldChg>
      <pc:sldChg chg="modSp add mod modAnim modNotesTx">
        <pc:chgData name="Weaver, Miles" userId="12f56aab-b446-4486-8ef2-2a0203911b6a" providerId="ADAL" clId="{AE9BF287-DCEF-4739-A795-A60E85C29121}" dt="2024-09-16T11:16:30.049" v="10574" actId="20577"/>
        <pc:sldMkLst>
          <pc:docMk/>
          <pc:sldMk cId="3103087481" sldId="671"/>
        </pc:sldMkLst>
        <pc:spChg chg="mod">
          <ac:chgData name="Weaver, Miles" userId="12f56aab-b446-4486-8ef2-2a0203911b6a" providerId="ADAL" clId="{AE9BF287-DCEF-4739-A795-A60E85C29121}" dt="2024-09-09T00:17:22.627" v="10101" actId="207"/>
          <ac:spMkLst>
            <pc:docMk/>
            <pc:sldMk cId="3103087481" sldId="671"/>
            <ac:spMk id="10" creationId="{FE39ADD6-47BF-45E9-9E2E-177868F9082C}"/>
          </ac:spMkLst>
        </pc:spChg>
        <pc:spChg chg="mod">
          <ac:chgData name="Weaver, Miles" userId="12f56aab-b446-4486-8ef2-2a0203911b6a" providerId="ADAL" clId="{AE9BF287-DCEF-4739-A795-A60E85C29121}" dt="2024-09-09T00:17:27.979" v="10102" actId="207"/>
          <ac:spMkLst>
            <pc:docMk/>
            <pc:sldMk cId="3103087481" sldId="671"/>
            <ac:spMk id="13" creationId="{D0895504-DB47-F547-EA98-C4E53FAB399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0238F6-4B31-8D47-AF4C-C55DDA5433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A1317-B945-6343-A72C-5C8D0AFB9F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483AF-EE19-D740-B85B-ECC3273A2FC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3068F-4DE7-6742-A803-784BD186FD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1C3D8-F2BE-C449-84E6-362E3C7153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42DB6-2B11-D643-A517-4332A515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26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2A85EF60-C73A-944A-B61E-7CEC8FBBB1E3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27D59322-A0F9-C34C-96A5-6A4FB0854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5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Ludovico Einaudi - "Elegy for the Arctic“ (2016)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Title</a:t>
            </a:r>
            <a:r>
              <a:rPr lang="en-GB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en-GB" sz="18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'Boundary Idea' for Sustainability and Sustainable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Development</a:t>
            </a:r>
            <a:r>
              <a:rPr lang="en-GB" dirty="0" err="1"/>
              <a:t>Theme</a:t>
            </a:r>
            <a:r>
              <a:rPr lang="en-GB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Systems</a:t>
            </a:r>
            <a:r>
              <a:rPr lang="en-GB" sz="18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Thinking</a:t>
            </a:r>
            <a:r>
              <a:rPr lang="en-GB" dirty="0" err="1"/>
              <a:t>Session</a:t>
            </a:r>
            <a:r>
              <a:rPr lang="en-GB" dirty="0"/>
              <a:t> </a:t>
            </a:r>
            <a:r>
              <a:rPr lang="en-GB" dirty="0" err="1"/>
              <a:t>Details</a:t>
            </a:r>
            <a:r>
              <a:rPr lang="en-GB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Parallel</a:t>
            </a:r>
            <a:r>
              <a:rPr lang="en-GB" sz="18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8 - Systems Thinking</a:t>
            </a:r>
            <a:br>
              <a:rPr lang="en-GB" sz="18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Thursday, Sep 12, 2024</a:t>
            </a:r>
            <a:br>
              <a:rPr lang="en-GB" sz="18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11:00 AM - 12:30 PM</a:t>
            </a:r>
            <a:br>
              <a:rPr lang="en-GB" sz="18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Drama Rehearsal Room</a:t>
            </a:r>
            <a:br>
              <a:rPr lang="en-GB" sz="18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en-GB" dirty="0"/>
              <a:t>Presentation Time</a:t>
            </a:r>
            <a:r>
              <a:rPr lang="en-GB" sz="18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12:05 PM - 12:30 </a:t>
            </a:r>
            <a:r>
              <a:rPr lang="en-GB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PM</a:t>
            </a:r>
            <a:r>
              <a:rPr lang="en-GB" dirty="0" err="1"/>
              <a:t>Presenting</a:t>
            </a:r>
            <a:r>
              <a:rPr lang="en-GB" dirty="0"/>
              <a:t> </a:t>
            </a:r>
            <a:r>
              <a:rPr lang="en-GB" dirty="0" err="1"/>
              <a:t>Author</a:t>
            </a:r>
            <a:r>
              <a:rPr lang="en-GB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Dr</a:t>
            </a:r>
            <a:r>
              <a:rPr lang="en-GB" sz="18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Miles Weaver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48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1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7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2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70487-7651-4336-841D-D8B00CE5419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5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3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6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4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8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58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99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82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3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F697-14F6-7047-9F08-B022F7433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782" y="1122363"/>
            <a:ext cx="899621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86B83-8E92-A247-BEE4-05B8A7033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1782" y="3602038"/>
            <a:ext cx="899621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397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702A-16AB-6349-B343-36D26B10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6" y="1154545"/>
            <a:ext cx="9617363" cy="5361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89B78-4E50-E245-ABE2-21CC99507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DCDCD-8683-9F45-9E26-B73447DF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12056" y="6311900"/>
            <a:ext cx="841744" cy="365125"/>
          </a:xfrm>
          <a:prstGeom prst="rect">
            <a:avLst/>
          </a:prstGeom>
        </p:spPr>
        <p:txBody>
          <a:bodyPr/>
          <a:lstStyle/>
          <a:p>
            <a:fld id="{E733F547-3E62-DC4A-A97F-376384D3274D}" type="datetimeFigureOut">
              <a:rPr lang="en-US" smtClean="0"/>
              <a:t>9/16/2024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9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9A9609-F002-D449-8190-0AAA89251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690255"/>
            <a:ext cx="2628900" cy="44867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2DE4F-626B-C34C-B5B7-55BEEC55C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1782" y="365125"/>
            <a:ext cx="690071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5E006-1C48-C44F-908B-F13859C1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782" y="6356350"/>
            <a:ext cx="648161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8A38D-EABB-BB40-B770-6998566E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43F7E-7BF6-8D43-A74E-5A009D36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8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78B43-14F3-204E-943C-1A43AD3C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82" y="790429"/>
            <a:ext cx="7054004" cy="492568"/>
          </a:xfrm>
          <a:solidFill>
            <a:schemeClr val="bg1"/>
          </a:solidFill>
        </p:spPr>
        <p:txBody>
          <a:bodyPr lIns="288000" tIns="0" rIns="288000" bIns="0">
            <a:normAutofit/>
          </a:bodyPr>
          <a:lstStyle>
            <a:lvl1pPr>
              <a:defRPr sz="3200" b="1" i="0">
                <a:latin typeface="Arial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3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F0895-2E44-4746-96AE-8E97AD5D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6E5C7-4E6F-E746-A92C-EC3BB4BAE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2ECE3-D448-8846-AA70-BFB28946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33F547-3E62-DC4A-A97F-376384D3274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FC972-5BAA-7B4B-8467-7F83F11D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2820B-B64B-C34B-A3F7-412F5EDF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43F7E-7BF6-8D43-A74E-5A009D36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8EE3-7D45-1545-A500-952EA8A4A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82" y="1930585"/>
            <a:ext cx="9675668" cy="553998"/>
          </a:xfr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C7224-9324-2046-B2AA-B0ED64565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1782" y="2632365"/>
            <a:ext cx="9675668" cy="34572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54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68A8-36FB-AF42-8C9A-B238D09E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6" y="1108456"/>
            <a:ext cx="9617364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535B3-D077-9541-A161-DA8894929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6436" y="1825625"/>
            <a:ext cx="428336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4FAC2-332C-E44A-A587-47224E093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787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60772-47F3-574F-94F7-43C417AB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82" y="365125"/>
            <a:ext cx="96836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78963-2EA3-CB41-A650-898092C01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1782" y="1681163"/>
            <a:ext cx="43257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8D009-4475-C84D-AFFE-F0B4CF6A1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1782" y="2505075"/>
            <a:ext cx="432579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062FB-B868-6345-AE5D-77DF01C9C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4214B9-0B24-3541-8F2D-D6D6DD091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64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3564D-BC8D-A743-B993-BC141B17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6" y="1108456"/>
            <a:ext cx="9617364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7682A-DDAB-304B-AB58-30CB00DAE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6436" y="6356350"/>
            <a:ext cx="641696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0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D8FE64-EB4F-3E4A-8F97-1BBCCB70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782" y="6356350"/>
            <a:ext cx="648161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5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3376-5F3B-194A-9D14-307C8157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18" y="457200"/>
            <a:ext cx="31926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6A365-AA04-4F48-B41F-2184B0C1B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56145"/>
            <a:ext cx="6172200" cy="4604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D4943-183A-3A4A-92A1-EAF5C6BBC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9418" y="2057400"/>
            <a:ext cx="31926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67EF9-E848-0648-BA85-2084BE80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9418" y="6356350"/>
            <a:ext cx="657398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3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EA7F-6297-5848-BD38-4575782E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18" y="457200"/>
            <a:ext cx="31926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6CDDD9-0BA2-9B43-BEE0-886756375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A4B49-1511-ED42-8FB7-9898F75BA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9418" y="2057400"/>
            <a:ext cx="31926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39295-3B4E-1847-A5BF-9EDDA306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9418" y="6356350"/>
            <a:ext cx="657398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D4E5-857B-1040-9017-0BC2F08E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43F7E-7BF6-8D43-A74E-5A009D36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0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727CE-E577-C34B-8AC6-2E17E1CE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6" y="1108456"/>
            <a:ext cx="9617364" cy="553998"/>
          </a:xfrm>
          <a:prstGeom prst="rect">
            <a:avLst/>
          </a:prstGeom>
        </p:spPr>
        <p:txBody>
          <a:bodyPr vert="horz" wrap="square" lIns="144000" tIns="0" rIns="144000" bIns="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AB3E8-B0D5-404A-A375-02744103F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6436" y="1825625"/>
            <a:ext cx="9617364" cy="4141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25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Arial Bol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DLnhdnSUVs?feature=oembed" TargetMode="External"/><Relationship Id="rId6" Type="http://schemas.openxmlformats.org/officeDocument/2006/relationships/image" Target="../media/image3.jpeg"/><Relationship Id="rId5" Type="http://schemas.openxmlformats.org/officeDocument/2006/relationships/hyperlink" Target="mailto:m.weaver@napier.ac.uk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2DLnhdnSUVs?start=134&amp;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0E7EDE-313B-A94B-848F-516F44582A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2373F-DBCB-954F-8A90-053B95003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076" y="2029077"/>
            <a:ext cx="9856544" cy="1994392"/>
          </a:xfrm>
        </p:spPr>
        <p:txBody>
          <a:bodyPr lIns="288000" rIns="288000"/>
          <a:lstStyle/>
          <a:p>
            <a:pPr algn="l"/>
            <a:r>
              <a:rPr lang="en-GB" sz="4800" dirty="0">
                <a:solidFill>
                  <a:schemeClr val="bg1"/>
                </a:solidFill>
                <a:latin typeface="+mn-lt"/>
                <a:cs typeface="Arial"/>
              </a:rPr>
              <a:t>The ‘Boundary Idea’ in Sustainability &amp; Sustainable Development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14F3F-C451-8C4C-8EA4-B4F0F927B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4077" y="4296213"/>
            <a:ext cx="6833961" cy="532647"/>
          </a:xfrm>
          <a:solidFill>
            <a:srgbClr val="32285B"/>
          </a:solidFill>
        </p:spPr>
        <p:txBody>
          <a:bodyPr lIns="288000" tIns="72000" rIns="288000">
            <a:noAutofit/>
          </a:bodyPr>
          <a:lstStyle/>
          <a:p>
            <a:pPr algn="l"/>
            <a:r>
              <a:rPr lang="en-GB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Miles Weaver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Ana Fonseca &amp; </a:t>
            </a:r>
            <a:r>
              <a:rPr lang="en-US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Hock Tan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FC8DB4-1EC7-F744-90E6-4C53DC775A7C}"/>
              </a:ext>
            </a:extLst>
          </p:cNvPr>
          <p:cNvCxnSpPr>
            <a:cxnSpLocks/>
          </p:cNvCxnSpPr>
          <p:nvPr/>
        </p:nvCxnSpPr>
        <p:spPr>
          <a:xfrm>
            <a:off x="1784077" y="1556084"/>
            <a:ext cx="187692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DD50096-92CD-44D5-A2C2-990E79A47761}"/>
              </a:ext>
            </a:extLst>
          </p:cNvPr>
          <p:cNvSpPr txBox="1"/>
          <p:nvPr/>
        </p:nvSpPr>
        <p:spPr>
          <a:xfrm>
            <a:off x="1898149" y="5147713"/>
            <a:ext cx="8717463" cy="1231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aseline="30000" dirty="0">
                <a:solidFill>
                  <a:schemeClr val="bg1"/>
                </a:solidFill>
              </a:rPr>
              <a:t>1 </a:t>
            </a:r>
            <a:r>
              <a:rPr lang="en-GB" sz="1400" dirty="0">
                <a:solidFill>
                  <a:schemeClr val="bg1"/>
                </a:solidFill>
              </a:rPr>
              <a:t>Edinburgh Napier University Business School</a:t>
            </a:r>
          </a:p>
          <a:p>
            <a:r>
              <a:rPr lang="en-GB" sz="1400" baseline="30000" dirty="0">
                <a:solidFill>
                  <a:schemeClr val="bg1"/>
                </a:solidFill>
              </a:rPr>
              <a:t>2 </a:t>
            </a:r>
            <a:r>
              <a:rPr lang="en-GB" sz="1400" dirty="0">
                <a:solidFill>
                  <a:schemeClr val="bg1"/>
                </a:solidFill>
              </a:rPr>
              <a:t>Edinburgh Business School, Herriot-Watt University</a:t>
            </a:r>
          </a:p>
          <a:p>
            <a:pPr marL="342900" indent="-342900">
              <a:buAutoNum type="arabicPlain"/>
            </a:pPr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i="1" dirty="0">
                <a:solidFill>
                  <a:schemeClr val="bg1"/>
                </a:solidFill>
              </a:rPr>
              <a:t>Corresponding author: </a:t>
            </a:r>
            <a:r>
              <a:rPr lang="en-GB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m.weaver@napier.ac.uk</a:t>
            </a:r>
            <a:r>
              <a:rPr lang="en-GB" sz="1400" dirty="0">
                <a:solidFill>
                  <a:schemeClr val="bg1"/>
                </a:solidFill>
              </a:rPr>
              <a:t> </a:t>
            </a:r>
          </a:p>
          <a:p>
            <a:endParaRPr lang="en-GB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6D5E0-C687-4E87-BE96-907E005BECB1}"/>
              </a:ext>
            </a:extLst>
          </p:cNvPr>
          <p:cNvSpPr txBox="1"/>
          <p:nvPr/>
        </p:nvSpPr>
        <p:spPr>
          <a:xfrm>
            <a:off x="2335457" y="6384449"/>
            <a:ext cx="985654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Systems Thinking - Parallel 8, 12/09/2024, 12:05 – 12.30, Drama Rehearsal Room, #OR66</a:t>
            </a:r>
          </a:p>
        </p:txBody>
      </p:sp>
      <p:pic>
        <p:nvPicPr>
          <p:cNvPr id="5" name="Online Media 4" title="Ludovico Einaudi - &quot;Elegy for the Arctic&quot; - Official Live (Greenpeace)">
            <a:hlinkClick r:id="" action="ppaction://media"/>
            <a:extLst>
              <a:ext uri="{FF2B5EF4-FFF2-40B4-BE49-F238E27FC236}">
                <a16:creationId xmlns:a16="http://schemas.microsoft.com/office/drawing/2014/main" id="{3F0AD43B-8365-E557-C35D-9F9D34F467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698507" y="4240713"/>
            <a:ext cx="3190688" cy="203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3A65-BC9F-6900-3668-ACD745E3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18" y="457200"/>
            <a:ext cx="5938982" cy="1028700"/>
          </a:xfrm>
        </p:spPr>
        <p:txBody>
          <a:bodyPr wrap="square" anchor="b">
            <a:normAutofit/>
          </a:bodyPr>
          <a:lstStyle/>
          <a:p>
            <a:r>
              <a:rPr lang="en-GB" dirty="0"/>
              <a:t>Critical Systems Heuristics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1D2240-F7D5-59AF-908A-A993B6411C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/>
        </p:blipFill>
        <p:spPr>
          <a:xfrm>
            <a:off x="6055142" y="1768475"/>
            <a:ext cx="5716863" cy="4873625"/>
          </a:xfr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02C745-1ADC-CB28-540E-2AAD2A98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9418" y="2057400"/>
            <a:ext cx="4186382" cy="4584700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Three reasons for using CSH (Ulrich and Reynolds, 2020):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Making sense of situations: understanding assumptions and appreciating the bigger picture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1" dirty="0"/>
              <a:t>Values &amp; motivations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Power structures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Knowledge basis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1" dirty="0"/>
              <a:t>Moral basis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i="1" dirty="0"/>
              <a:t>Unfolding</a:t>
            </a:r>
            <a:r>
              <a:rPr lang="en-GB" sz="1800" dirty="0"/>
              <a:t> multiple perspectives: promoting mutual understanding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Promoting </a:t>
            </a:r>
            <a:r>
              <a:rPr lang="en-GB" sz="1800" i="1" dirty="0"/>
              <a:t>reflective practice</a:t>
            </a:r>
            <a:r>
              <a:rPr lang="en-GB" sz="1800" dirty="0"/>
              <a:t>: analysing situations – and changing them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A52C02-2F7C-FA25-69C0-22559130EB1F}"/>
              </a:ext>
            </a:extLst>
          </p:cNvPr>
          <p:cNvSpPr txBox="1"/>
          <p:nvPr/>
        </p:nvSpPr>
        <p:spPr>
          <a:xfrm>
            <a:off x="7000376" y="2454440"/>
            <a:ext cx="3852108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Where a sense of purposefulness and value comes from?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3DE68-4EF5-D4A3-0FEB-0422D4E6B09F}"/>
              </a:ext>
            </a:extLst>
          </p:cNvPr>
          <p:cNvSpPr txBox="1"/>
          <p:nvPr/>
        </p:nvSpPr>
        <p:spPr>
          <a:xfrm>
            <a:off x="7000376" y="5542545"/>
            <a:ext cx="3852108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Where social and legal approval is assumed to reside?</a:t>
            </a:r>
          </a:p>
        </p:txBody>
      </p:sp>
    </p:spTree>
    <p:extLst>
      <p:ext uri="{BB962C8B-B14F-4D97-AF65-F5344CB8AC3E}">
        <p14:creationId xmlns:p14="http://schemas.microsoft.com/office/powerpoint/2010/main" val="3460019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373F-DBCB-954F-8A90-053B95003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5471" y="1614524"/>
            <a:ext cx="7557247" cy="830997"/>
          </a:xfrm>
        </p:spPr>
        <p:txBody>
          <a:bodyPr lIns="288000" rIns="288000"/>
          <a:lstStyle/>
          <a:p>
            <a:pPr algn="l"/>
            <a:r>
              <a:rPr lang="en-GB">
                <a:latin typeface="+mn-lt"/>
              </a:rPr>
              <a:t>Outline</a:t>
            </a:r>
            <a:endParaRPr lang="en-US" b="1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14F3F-C451-8C4C-8EA4-B4F0F927B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233" y="2644106"/>
            <a:ext cx="2755726" cy="4058599"/>
          </a:xfrm>
        </p:spPr>
        <p:txBody>
          <a:bodyPr lIns="288000" tIns="72000" rIns="288000" anchor="ctr">
            <a:normAutofit/>
          </a:bodyPr>
          <a:lstStyle/>
          <a:p>
            <a:pPr algn="l"/>
            <a:r>
              <a:rPr lang="en-GB" b="1" dirty="0">
                <a:solidFill>
                  <a:srgbClr val="C00000"/>
                </a:solidFill>
                <a:latin typeface="+mn-lt"/>
              </a:rPr>
              <a:t>The ‘Boundary Idea’ in Sustainability &amp; Sustainable Development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EE69B-7169-2943-AD3B-60CD4BC44B4C}"/>
              </a:ext>
            </a:extLst>
          </p:cNvPr>
          <p:cNvSpPr txBox="1">
            <a:spLocks/>
          </p:cNvSpPr>
          <p:nvPr/>
        </p:nvSpPr>
        <p:spPr>
          <a:xfrm>
            <a:off x="4222520" y="3098161"/>
            <a:ext cx="7557248" cy="4195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Our Approach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394C2F-CDFF-1740-AA90-266D41008E78}"/>
              </a:ext>
            </a:extLst>
          </p:cNvPr>
          <p:cNvSpPr txBox="1">
            <a:spLocks/>
          </p:cNvSpPr>
          <p:nvPr/>
        </p:nvSpPr>
        <p:spPr>
          <a:xfrm>
            <a:off x="4222513" y="4867804"/>
            <a:ext cx="7557250" cy="83153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Towards a </a:t>
            </a:r>
            <a:r>
              <a:rPr lang="en-GB" sz="2400" b="1" dirty="0">
                <a:solidFill>
                  <a:schemeClr val="bg1"/>
                </a:solidFill>
              </a:rPr>
              <a:t>Systemic Sustainability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Boundary Critique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E39ADD6-47BF-45E9-9E2E-177868F9082C}"/>
              </a:ext>
            </a:extLst>
          </p:cNvPr>
          <p:cNvSpPr txBox="1">
            <a:spLocks/>
          </p:cNvSpPr>
          <p:nvPr/>
        </p:nvSpPr>
        <p:spPr>
          <a:xfrm>
            <a:off x="4222513" y="4305428"/>
            <a:ext cx="7557250" cy="363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Exploring the ‘Boundary Idea’ &amp; CSH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E9AAE6A-3211-4E6E-AEE2-8AFAF9A1E4F9}"/>
              </a:ext>
            </a:extLst>
          </p:cNvPr>
          <p:cNvSpPr txBox="1">
            <a:spLocks/>
          </p:cNvSpPr>
          <p:nvPr/>
        </p:nvSpPr>
        <p:spPr>
          <a:xfrm>
            <a:off x="4222514" y="3716271"/>
            <a:ext cx="7557249" cy="39057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Practicing Systemic Sustainability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0895504-DB47-F547-EA98-C4E53FAB399A}"/>
              </a:ext>
            </a:extLst>
          </p:cNvPr>
          <p:cNvSpPr txBox="1">
            <a:spLocks/>
          </p:cNvSpPr>
          <p:nvPr/>
        </p:nvSpPr>
        <p:spPr>
          <a:xfrm>
            <a:off x="4222513" y="5897926"/>
            <a:ext cx="7557250" cy="47718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bg1"/>
                </a:solidFill>
              </a:rPr>
              <a:t>Conclusion &amp; future directions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4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7C99F-5C26-CCCD-B429-396B9790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in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D7F50-7EA8-90C3-298B-AF3645354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5A8384-44B0-8FAB-6E1E-77567C628AAA}"/>
              </a:ext>
            </a:extLst>
          </p:cNvPr>
          <p:cNvSpPr/>
          <p:nvPr/>
        </p:nvSpPr>
        <p:spPr>
          <a:xfrm>
            <a:off x="1275821" y="2067791"/>
            <a:ext cx="2328110" cy="3898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FLYING DOMESTIC:</a:t>
            </a:r>
          </a:p>
          <a:p>
            <a:pPr algn="ctr"/>
            <a:endParaRPr lang="en-GB" sz="2000" dirty="0"/>
          </a:p>
          <a:p>
            <a:pPr algn="ctr"/>
            <a:r>
              <a:rPr lang="en-GB" sz="2000" i="1" dirty="0"/>
              <a:t>Should I take the train or the plane?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B37B79-D8E8-A822-9B60-91C38365A465}"/>
              </a:ext>
            </a:extLst>
          </p:cNvPr>
          <p:cNvSpPr/>
          <p:nvPr/>
        </p:nvSpPr>
        <p:spPr>
          <a:xfrm>
            <a:off x="4026589" y="2067791"/>
            <a:ext cx="2328110" cy="3898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SAVE THE NHS:</a:t>
            </a:r>
          </a:p>
          <a:p>
            <a:pPr algn="ctr"/>
            <a:endParaRPr lang="en-GB" sz="2000" dirty="0"/>
          </a:p>
          <a:p>
            <a:pPr algn="ctr"/>
            <a:r>
              <a:rPr lang="en-GB" sz="2000" i="1" dirty="0"/>
              <a:t>What was the right approach during Covid-19?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72DD4F-D048-B6EE-7E31-BC3E4BA88728}"/>
              </a:ext>
            </a:extLst>
          </p:cNvPr>
          <p:cNvSpPr/>
          <p:nvPr/>
        </p:nvSpPr>
        <p:spPr>
          <a:xfrm>
            <a:off x="6777357" y="2067791"/>
            <a:ext cx="2328109" cy="3898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THE BUSINESS CASE:</a:t>
            </a:r>
          </a:p>
          <a:p>
            <a:pPr algn="ctr"/>
            <a:endParaRPr lang="en-GB" sz="2000" dirty="0"/>
          </a:p>
          <a:p>
            <a:pPr algn="ctr"/>
            <a:r>
              <a:rPr lang="en-GB" sz="2000" i="1" dirty="0"/>
              <a:t>Should I partner with that charity or not? What’s in it for me?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C956AF-EB37-9972-CBAB-79DFB6873AAC}"/>
              </a:ext>
            </a:extLst>
          </p:cNvPr>
          <p:cNvSpPr/>
          <p:nvPr/>
        </p:nvSpPr>
        <p:spPr>
          <a:xfrm>
            <a:off x="9557359" y="2067791"/>
            <a:ext cx="2328109" cy="3898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SUSTAINABLE FOOD:</a:t>
            </a:r>
          </a:p>
          <a:p>
            <a:pPr algn="ctr"/>
            <a:endParaRPr lang="en-GB" sz="2000" dirty="0"/>
          </a:p>
          <a:p>
            <a:pPr algn="ctr"/>
            <a:r>
              <a:rPr lang="en-GB" sz="2000" i="1" dirty="0"/>
              <a:t>How can a farmer ensure tomorrow’s crop?</a:t>
            </a:r>
          </a:p>
        </p:txBody>
      </p:sp>
    </p:spTree>
    <p:extLst>
      <p:ext uri="{BB962C8B-B14F-4D97-AF65-F5344CB8AC3E}">
        <p14:creationId xmlns:p14="http://schemas.microsoft.com/office/powerpoint/2010/main" val="4080900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4A048-699C-DFD6-7C75-2BD296B27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49709C-4CD9-8413-3576-5DE618DFAC13}"/>
              </a:ext>
            </a:extLst>
          </p:cNvPr>
          <p:cNvGrpSpPr/>
          <p:nvPr/>
        </p:nvGrpSpPr>
        <p:grpSpPr>
          <a:xfrm>
            <a:off x="1964267" y="2830286"/>
            <a:ext cx="9972220" cy="3752839"/>
            <a:chOff x="183197" y="397045"/>
            <a:chExt cx="9461174" cy="592559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29B1453-C997-6AE9-2922-D7DC7CCFABF8}"/>
                </a:ext>
              </a:extLst>
            </p:cNvPr>
            <p:cNvSpPr/>
            <p:nvPr/>
          </p:nvSpPr>
          <p:spPr>
            <a:xfrm>
              <a:off x="2660334" y="1832228"/>
              <a:ext cx="4585793" cy="322807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Reconciling different stakeholder’s purposes, the marginalisation </a:t>
              </a:r>
              <a:r>
                <a:rPr lang="en-GB">
                  <a:solidFill>
                    <a:schemeClr val="tx1"/>
                  </a:solidFill>
                </a:rPr>
                <a:t>of those affected &amp; </a:t>
              </a:r>
              <a:r>
                <a:rPr lang="en-GB" dirty="0">
                  <a:solidFill>
                    <a:schemeClr val="tx1"/>
                  </a:solidFill>
                </a:rPr>
                <a:t>their worldviews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23E7A94-C4CB-8F7A-B7EE-A2332D453F0E}"/>
                </a:ext>
              </a:extLst>
            </p:cNvPr>
            <p:cNvSpPr/>
            <p:nvPr/>
          </p:nvSpPr>
          <p:spPr>
            <a:xfrm>
              <a:off x="3550362" y="397045"/>
              <a:ext cx="2647950" cy="1423669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i="1" dirty="0">
                  <a:solidFill>
                    <a:schemeClr val="tx1"/>
                  </a:solidFill>
                </a:rPr>
                <a:t>Value</a:t>
              </a:r>
            </a:p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judgements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2A24F97-0B1A-AA51-3EEE-2538C3DE73B9}"/>
                </a:ext>
              </a:extLst>
            </p:cNvPr>
            <p:cNvSpPr/>
            <p:nvPr/>
          </p:nvSpPr>
          <p:spPr>
            <a:xfrm>
              <a:off x="183197" y="4348480"/>
              <a:ext cx="2647950" cy="1423669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i="1" dirty="0">
                  <a:solidFill>
                    <a:schemeClr val="tx1"/>
                  </a:solidFill>
                </a:rPr>
                <a:t>Values</a:t>
              </a:r>
            </a:p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judgements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701E053-C57D-45A5-EE24-3EA5AF0088C9}"/>
                </a:ext>
              </a:extLst>
            </p:cNvPr>
            <p:cNvSpPr/>
            <p:nvPr/>
          </p:nvSpPr>
          <p:spPr>
            <a:xfrm>
              <a:off x="6917528" y="4348481"/>
              <a:ext cx="2647950" cy="1423669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i="1" dirty="0">
                  <a:solidFill>
                    <a:schemeClr val="tx1"/>
                  </a:solidFill>
                </a:rPr>
                <a:t>Impact</a:t>
              </a:r>
            </a:p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judgements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A840B20-27C2-56BF-B483-16F54282DD53}"/>
                </a:ext>
              </a:extLst>
            </p:cNvPr>
            <p:cNvCxnSpPr>
              <a:cxnSpLocks/>
              <a:stCxn id="7" idx="0"/>
              <a:endCxn id="5" idx="3"/>
            </p:cNvCxnSpPr>
            <p:nvPr/>
          </p:nvCxnSpPr>
          <p:spPr>
            <a:xfrm flipV="1">
              <a:off x="1507172" y="1612223"/>
              <a:ext cx="2430973" cy="273625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289CB73-7B2C-9114-AA2B-E440853ABB65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2831147" y="5060315"/>
              <a:ext cx="4086381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8569A0A-9B78-FCEB-0B48-56801E5E2B3E}"/>
                </a:ext>
              </a:extLst>
            </p:cNvPr>
            <p:cNvCxnSpPr>
              <a:cxnSpLocks/>
              <a:stCxn id="8" idx="0"/>
              <a:endCxn id="5" idx="5"/>
            </p:cNvCxnSpPr>
            <p:nvPr/>
          </p:nvCxnSpPr>
          <p:spPr>
            <a:xfrm flipH="1" flipV="1">
              <a:off x="5810529" y="1612223"/>
              <a:ext cx="2430974" cy="273625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3596597-A59A-8185-9ACF-EDC9A9B4B2FA}"/>
                </a:ext>
              </a:extLst>
            </p:cNvPr>
            <p:cNvSpPr txBox="1"/>
            <p:nvPr/>
          </p:nvSpPr>
          <p:spPr>
            <a:xfrm>
              <a:off x="262090" y="5772149"/>
              <a:ext cx="9382281" cy="55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Observe &amp; evaluate different ‘facts’ &amp; ‘norms’</a:t>
              </a:r>
            </a:p>
            <a:p>
              <a:pPr algn="ctr"/>
              <a:r>
                <a:rPr lang="en-GB" sz="1200" dirty="0"/>
                <a:t>from different stakeholder perspectives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D665C0A-2A3F-B96E-83F2-AE771FCD0828}"/>
                </a:ext>
              </a:extLst>
            </p:cNvPr>
            <p:cNvCxnSpPr>
              <a:cxnSpLocks/>
            </p:cNvCxnSpPr>
            <p:nvPr/>
          </p:nvCxnSpPr>
          <p:spPr>
            <a:xfrm>
              <a:off x="3550362" y="5571698"/>
              <a:ext cx="280737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185E9E2-ABBE-7F6B-DC29-C5CF3AB3D182}"/>
              </a:ext>
            </a:extLst>
          </p:cNvPr>
          <p:cNvSpPr txBox="1"/>
          <p:nvPr/>
        </p:nvSpPr>
        <p:spPr>
          <a:xfrm rot="19546837">
            <a:off x="4086019" y="4297086"/>
            <a:ext cx="156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Those involved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53B15-3BBB-EF1C-6342-F5D143834FA3}"/>
              </a:ext>
            </a:extLst>
          </p:cNvPr>
          <p:cNvSpPr txBox="1"/>
          <p:nvPr/>
        </p:nvSpPr>
        <p:spPr>
          <a:xfrm>
            <a:off x="6271374" y="5437766"/>
            <a:ext cx="15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Those affected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D0FFB6-58F9-034D-ECDC-981649CFF970}"/>
              </a:ext>
            </a:extLst>
          </p:cNvPr>
          <p:cNvSpPr txBox="1"/>
          <p:nvPr/>
        </p:nvSpPr>
        <p:spPr>
          <a:xfrm rot="2095698">
            <a:off x="8074532" y="4241251"/>
            <a:ext cx="156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Those involved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FCB10AE-191F-9285-F6E5-62E5460A0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7" y="655923"/>
            <a:ext cx="6613480" cy="498598"/>
          </a:xfrm>
        </p:spPr>
        <p:txBody>
          <a:bodyPr/>
          <a:lstStyle/>
          <a:p>
            <a:r>
              <a:rPr lang="en-GB" sz="3600" dirty="0"/>
              <a:t>Systemic Sustainability Boundary Critique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BD9305-034E-3CEC-DD62-FFFF21E777D8}"/>
              </a:ext>
            </a:extLst>
          </p:cNvPr>
          <p:cNvSpPr txBox="1"/>
          <p:nvPr/>
        </p:nvSpPr>
        <p:spPr>
          <a:xfrm>
            <a:off x="1886339" y="1490983"/>
            <a:ext cx="9741638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b="1" i="1" dirty="0">
                <a:solidFill>
                  <a:schemeClr val="bg1"/>
                </a:solidFill>
              </a:rPr>
              <a:t>Where does a sense of purpose and impact (</a:t>
            </a:r>
            <a:r>
              <a:rPr lang="en-GB" sz="2400" b="1" u="sng" dirty="0">
                <a:solidFill>
                  <a:schemeClr val="bg1"/>
                </a:solidFill>
              </a:rPr>
              <a:t>putting values into meaningful action</a:t>
            </a:r>
            <a:r>
              <a:rPr lang="en-GB" sz="2400" b="1" i="1" dirty="0">
                <a:solidFill>
                  <a:schemeClr val="bg1"/>
                </a:solidFill>
              </a:rPr>
              <a:t>) come from considering social, *ecological and legal approval?</a:t>
            </a:r>
          </a:p>
        </p:txBody>
      </p:sp>
    </p:spTree>
    <p:extLst>
      <p:ext uri="{BB962C8B-B14F-4D97-AF65-F5344CB8AC3E}">
        <p14:creationId xmlns:p14="http://schemas.microsoft.com/office/powerpoint/2010/main" val="3195083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4A048-699C-DFD6-7C75-2BD296B27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E5FD59A-1BF9-6DB6-CE61-5F85B19FB7C5}"/>
              </a:ext>
            </a:extLst>
          </p:cNvPr>
          <p:cNvGrpSpPr/>
          <p:nvPr/>
        </p:nvGrpSpPr>
        <p:grpSpPr>
          <a:xfrm>
            <a:off x="3589071" y="2220686"/>
            <a:ext cx="5540416" cy="3788229"/>
            <a:chOff x="183197" y="397045"/>
            <a:chExt cx="9382281" cy="617409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49709C-4CD9-8413-3576-5DE618DFAC13}"/>
                </a:ext>
              </a:extLst>
            </p:cNvPr>
            <p:cNvGrpSpPr/>
            <p:nvPr/>
          </p:nvGrpSpPr>
          <p:grpSpPr>
            <a:xfrm>
              <a:off x="183197" y="397045"/>
              <a:ext cx="9382281" cy="6174092"/>
              <a:chOff x="183197" y="397045"/>
              <a:chExt cx="9382281" cy="617409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29B1453-C997-6AE9-2922-D7DC7CCFABF8}"/>
                  </a:ext>
                </a:extLst>
              </p:cNvPr>
              <p:cNvSpPr/>
              <p:nvPr/>
            </p:nvSpPr>
            <p:spPr>
              <a:xfrm>
                <a:off x="1500994" y="1832228"/>
                <a:ext cx="6746684" cy="321657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Reconciling different stakeholder’s purposes,</a:t>
                </a: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the marginalisation of those affected &amp; their worldviews</a:t>
                </a:r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23E7A94-C4CB-8F7A-B7EE-A2332D453F0E}"/>
                  </a:ext>
                </a:extLst>
              </p:cNvPr>
              <p:cNvSpPr/>
              <p:nvPr/>
            </p:nvSpPr>
            <p:spPr>
              <a:xfrm>
                <a:off x="3550362" y="397045"/>
                <a:ext cx="2647950" cy="1423669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i="1" dirty="0">
                    <a:solidFill>
                      <a:schemeClr val="tx1"/>
                    </a:solidFill>
                  </a:rPr>
                  <a:t>Value</a:t>
                </a: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judgements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2A24F97-0B1A-AA51-3EEE-2538C3DE73B9}"/>
                  </a:ext>
                </a:extLst>
              </p:cNvPr>
              <p:cNvSpPr/>
              <p:nvPr/>
            </p:nvSpPr>
            <p:spPr>
              <a:xfrm>
                <a:off x="183197" y="4348480"/>
                <a:ext cx="2647950" cy="1423669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i="1" dirty="0">
                    <a:solidFill>
                      <a:schemeClr val="tx1"/>
                    </a:solidFill>
                  </a:rPr>
                  <a:t>Values</a:t>
                </a: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judgements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701E053-C57D-45A5-EE24-3EA5AF0088C9}"/>
                  </a:ext>
                </a:extLst>
              </p:cNvPr>
              <p:cNvSpPr/>
              <p:nvPr/>
            </p:nvSpPr>
            <p:spPr>
              <a:xfrm>
                <a:off x="6917528" y="4348481"/>
                <a:ext cx="2647950" cy="1423669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i="1" dirty="0">
                    <a:solidFill>
                      <a:schemeClr val="tx1"/>
                    </a:solidFill>
                  </a:rPr>
                  <a:t>Impact</a:t>
                </a: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judgements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A840B20-27C2-56BF-B483-16F54282DD53}"/>
                  </a:ext>
                </a:extLst>
              </p:cNvPr>
              <p:cNvCxnSpPr>
                <a:cxnSpLocks/>
                <a:stCxn id="7" idx="0"/>
                <a:endCxn id="5" idx="3"/>
              </p:cNvCxnSpPr>
              <p:nvPr/>
            </p:nvCxnSpPr>
            <p:spPr>
              <a:xfrm flipV="1">
                <a:off x="1507172" y="1612223"/>
                <a:ext cx="2430973" cy="273625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289CB73-7B2C-9114-AA2B-E440853ABB65}"/>
                  </a:ext>
                </a:extLst>
              </p:cNvPr>
              <p:cNvCxnSpPr>
                <a:cxnSpLocks/>
                <a:stCxn id="7" idx="6"/>
                <a:endCxn id="8" idx="2"/>
              </p:cNvCxnSpPr>
              <p:nvPr/>
            </p:nvCxnSpPr>
            <p:spPr>
              <a:xfrm>
                <a:off x="2831147" y="5060315"/>
                <a:ext cx="4086381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28569A0A-9B78-FCEB-0B48-56801E5E2B3E}"/>
                  </a:ext>
                </a:extLst>
              </p:cNvPr>
              <p:cNvCxnSpPr>
                <a:cxnSpLocks/>
                <a:stCxn id="8" idx="0"/>
                <a:endCxn id="5" idx="5"/>
              </p:cNvCxnSpPr>
              <p:nvPr/>
            </p:nvCxnSpPr>
            <p:spPr>
              <a:xfrm flipH="1" flipV="1">
                <a:off x="5810529" y="1612223"/>
                <a:ext cx="2430974" cy="27362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3596597-A59A-8185-9ACF-EDC9A9B4B2FA}"/>
                  </a:ext>
                </a:extLst>
              </p:cNvPr>
              <p:cNvSpPr txBox="1"/>
              <p:nvPr/>
            </p:nvSpPr>
            <p:spPr>
              <a:xfrm>
                <a:off x="183197" y="6021047"/>
                <a:ext cx="9382281" cy="55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dirty="0"/>
                  <a:t>Observe &amp; evaluate different ‘facts’ &amp; ‘norms’</a:t>
                </a:r>
              </a:p>
              <a:p>
                <a:pPr algn="ctr"/>
                <a:r>
                  <a:rPr lang="en-GB" sz="1000" dirty="0"/>
                  <a:t>from different stakeholder perspectives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2D665C0A-2A3F-B96E-83F2-AE771FCD08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0362" y="5946019"/>
                <a:ext cx="280737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5E9E2-ABBE-7F6B-DC29-C5CF3AB3D182}"/>
                </a:ext>
              </a:extLst>
            </p:cNvPr>
            <p:cNvSpPr txBox="1"/>
            <p:nvPr/>
          </p:nvSpPr>
          <p:spPr>
            <a:xfrm rot="18639589">
              <a:off x="2220541" y="2800190"/>
              <a:ext cx="1432965" cy="360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Those involved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753B15-3BBB-EF1C-6342-F5D143834FA3}"/>
                </a:ext>
              </a:extLst>
            </p:cNvPr>
            <p:cNvSpPr txBox="1"/>
            <p:nvPr/>
          </p:nvSpPr>
          <p:spPr>
            <a:xfrm>
              <a:off x="4301923" y="4729509"/>
              <a:ext cx="1501808" cy="338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Those affected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D0FFB6-58F9-034D-ECDC-981649CFF970}"/>
                </a:ext>
              </a:extLst>
            </p:cNvPr>
            <p:cNvSpPr txBox="1"/>
            <p:nvPr/>
          </p:nvSpPr>
          <p:spPr>
            <a:xfrm rot="2778919">
              <a:off x="6004656" y="2712029"/>
              <a:ext cx="1432965" cy="360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Those involved</a:t>
              </a:r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CFCB10AE-191F-9285-F6E5-62E5460A0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233" y="517423"/>
            <a:ext cx="8330360" cy="775597"/>
          </a:xfrm>
        </p:spPr>
        <p:txBody>
          <a:bodyPr/>
          <a:lstStyle/>
          <a:p>
            <a:r>
              <a:rPr lang="en-GB" sz="2800" dirty="0"/>
              <a:t>Boundary judgements affecting a </a:t>
            </a:r>
            <a:r>
              <a:rPr lang="en-GB" sz="2800" i="1" dirty="0"/>
              <a:t>purposeful</a:t>
            </a:r>
            <a:r>
              <a:rPr lang="en-GB" sz="2800" dirty="0"/>
              <a:t> &amp; </a:t>
            </a:r>
            <a:r>
              <a:rPr lang="en-GB" sz="2800" i="1" dirty="0"/>
              <a:t>regenerative</a:t>
            </a:r>
            <a:r>
              <a:rPr lang="en-GB" sz="2800" dirty="0"/>
              <a:t> system of interest (S)</a:t>
            </a:r>
            <a:endParaRPr lang="en-GB" sz="28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B4422D-DB04-67A7-DA98-B56B957908E4}"/>
              </a:ext>
            </a:extLst>
          </p:cNvPr>
          <p:cNvSpPr txBox="1"/>
          <p:nvPr/>
        </p:nvSpPr>
        <p:spPr>
          <a:xfrm>
            <a:off x="2503601" y="1606325"/>
            <a:ext cx="7922157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Who is (ought to be) </a:t>
            </a:r>
            <a:r>
              <a:rPr lang="en-GB" b="1" i="1" dirty="0">
                <a:solidFill>
                  <a:schemeClr val="bg1"/>
                </a:solidFill>
              </a:rPr>
              <a:t>involved</a:t>
            </a:r>
            <a:r>
              <a:rPr lang="en-GB" b="1" dirty="0">
                <a:solidFill>
                  <a:schemeClr val="bg1"/>
                </a:solidFill>
              </a:rPr>
              <a:t> in the </a:t>
            </a:r>
            <a:r>
              <a:rPr lang="en-GB" b="1" i="1" dirty="0">
                <a:solidFill>
                  <a:schemeClr val="bg1"/>
                </a:solidFill>
              </a:rPr>
              <a:t>value</a:t>
            </a:r>
            <a:r>
              <a:rPr lang="en-GB" b="1" dirty="0">
                <a:solidFill>
                  <a:schemeClr val="bg1"/>
                </a:solidFill>
              </a:rPr>
              <a:t> co-creating activities of 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54C5CC-EDEF-EE6D-6DED-24EF03C7D371}"/>
              </a:ext>
            </a:extLst>
          </p:cNvPr>
          <p:cNvSpPr txBox="1"/>
          <p:nvPr/>
        </p:nvSpPr>
        <p:spPr>
          <a:xfrm>
            <a:off x="3208243" y="6272871"/>
            <a:ext cx="6512872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Who is (ought to be) </a:t>
            </a:r>
            <a:r>
              <a:rPr lang="en-GB" b="1" i="1" dirty="0">
                <a:solidFill>
                  <a:schemeClr val="bg1"/>
                </a:solidFill>
              </a:rPr>
              <a:t>affected</a:t>
            </a:r>
            <a:r>
              <a:rPr lang="en-GB" b="1" dirty="0">
                <a:solidFill>
                  <a:schemeClr val="bg1"/>
                </a:solidFill>
              </a:rPr>
              <a:t> by the wider impact of 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15DD5E-A88F-60AF-6C67-D7156DD1BA4B}"/>
              </a:ext>
            </a:extLst>
          </p:cNvPr>
          <p:cNvSpPr txBox="1"/>
          <p:nvPr/>
        </p:nvSpPr>
        <p:spPr>
          <a:xfrm>
            <a:off x="1328233" y="4221814"/>
            <a:ext cx="22365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/>
              <a:t>What are (should be) the </a:t>
            </a:r>
            <a:r>
              <a:rPr lang="en-GB" sz="1800" b="1" i="1" dirty="0"/>
              <a:t>values</a:t>
            </a:r>
            <a:r>
              <a:rPr lang="en-GB" sz="1800" dirty="0"/>
              <a:t> that underpin the </a:t>
            </a:r>
            <a:r>
              <a:rPr lang="en-GB" sz="1800" i="1" dirty="0"/>
              <a:t>worldview</a:t>
            </a:r>
            <a:r>
              <a:rPr lang="en-GB" sz="1800" dirty="0"/>
              <a:t> that make </a:t>
            </a:r>
            <a:r>
              <a:rPr lang="en-GB" sz="1800" i="1" dirty="0"/>
              <a:t>value</a:t>
            </a:r>
            <a:r>
              <a:rPr lang="en-GB" sz="1800" dirty="0"/>
              <a:t> creation meaningful in </a:t>
            </a:r>
            <a:r>
              <a:rPr lang="en-GB" sz="1800" i="1" dirty="0"/>
              <a:t>context</a:t>
            </a:r>
            <a:r>
              <a:rPr lang="en-GB" sz="1800" dirty="0"/>
              <a:t> and </a:t>
            </a:r>
            <a:r>
              <a:rPr lang="en-GB" sz="1800" i="1" dirty="0"/>
              <a:t>action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40FE9E-691E-2915-3A3F-89AABC7938D2}"/>
              </a:ext>
            </a:extLst>
          </p:cNvPr>
          <p:cNvSpPr txBox="1"/>
          <p:nvPr/>
        </p:nvSpPr>
        <p:spPr>
          <a:xfrm>
            <a:off x="9321189" y="3691809"/>
            <a:ext cx="28233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What is (should be) the intended </a:t>
            </a:r>
            <a:r>
              <a:rPr lang="en-GB" b="1" i="1" dirty="0"/>
              <a:t>impact</a:t>
            </a:r>
            <a:r>
              <a:rPr lang="en-GB" dirty="0"/>
              <a:t> on </a:t>
            </a:r>
            <a:r>
              <a:rPr lang="en-GB" i="1" dirty="0"/>
              <a:t>people</a:t>
            </a:r>
            <a:r>
              <a:rPr lang="en-GB" dirty="0"/>
              <a:t> and </a:t>
            </a:r>
            <a:r>
              <a:rPr lang="en-GB" i="1" dirty="0"/>
              <a:t>places</a:t>
            </a:r>
            <a:r>
              <a:rPr lang="en-GB" dirty="0"/>
              <a:t>, taken together on the constraints of all </a:t>
            </a:r>
            <a:r>
              <a:rPr lang="en-GB" i="1" dirty="0"/>
              <a:t>people</a:t>
            </a:r>
            <a:r>
              <a:rPr lang="en-GB" dirty="0"/>
              <a:t> within the means of a </a:t>
            </a:r>
            <a:r>
              <a:rPr lang="en-GB" i="1" dirty="0"/>
              <a:t>living planet </a:t>
            </a:r>
            <a:r>
              <a:rPr lang="en-GB" dirty="0"/>
              <a:t>and at a just </a:t>
            </a:r>
            <a:r>
              <a:rPr lang="en-GB" i="1" dirty="0"/>
              <a:t>pace</a:t>
            </a:r>
            <a:r>
              <a:rPr lang="en-GB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5E030D-C671-F00F-EE6B-B499203EBB21}"/>
              </a:ext>
            </a:extLst>
          </p:cNvPr>
          <p:cNvSpPr txBox="1"/>
          <p:nvPr/>
        </p:nvSpPr>
        <p:spPr>
          <a:xfrm>
            <a:off x="1767069" y="2259587"/>
            <a:ext cx="40393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What are (should be) the basis of </a:t>
            </a:r>
            <a:r>
              <a:rPr lang="en-GB" b="1" i="1" dirty="0"/>
              <a:t>value-in-use</a:t>
            </a:r>
            <a:r>
              <a:rPr lang="en-GB" dirty="0"/>
              <a:t> by the </a:t>
            </a:r>
            <a:r>
              <a:rPr lang="en-GB" i="1" dirty="0"/>
              <a:t>customer/beneficiaries</a:t>
            </a:r>
            <a:r>
              <a:rPr lang="en-GB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F7BEF9-D49E-5C82-5DA0-F24A79107827}"/>
              </a:ext>
            </a:extLst>
          </p:cNvPr>
          <p:cNvSpPr txBox="1"/>
          <p:nvPr/>
        </p:nvSpPr>
        <p:spPr>
          <a:xfrm>
            <a:off x="8246789" y="2466499"/>
            <a:ext cx="3527128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Note in </a:t>
            </a:r>
            <a:r>
              <a:rPr lang="en-GB" i="1" dirty="0">
                <a:solidFill>
                  <a:schemeClr val="bg1"/>
                </a:solidFill>
              </a:rPr>
              <a:t>co-creation mode: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Shared </a:t>
            </a:r>
            <a:r>
              <a:rPr lang="en-GB" b="1" dirty="0">
                <a:solidFill>
                  <a:schemeClr val="bg1"/>
                </a:solidFill>
              </a:rPr>
              <a:t>W</a:t>
            </a:r>
            <a:r>
              <a:rPr lang="en-GB" dirty="0">
                <a:solidFill>
                  <a:schemeClr val="bg1"/>
                </a:solidFill>
              </a:rPr>
              <a:t> gives meaning to </a:t>
            </a:r>
            <a:r>
              <a:rPr lang="en-GB" b="1" dirty="0">
                <a:solidFill>
                  <a:schemeClr val="bg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58113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373F-DBCB-954F-8A90-053B95003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5471" y="1614524"/>
            <a:ext cx="7557247" cy="830997"/>
          </a:xfrm>
        </p:spPr>
        <p:txBody>
          <a:bodyPr lIns="288000" rIns="288000"/>
          <a:lstStyle/>
          <a:p>
            <a:pPr algn="l"/>
            <a:r>
              <a:rPr lang="en-GB">
                <a:latin typeface="+mn-lt"/>
              </a:rPr>
              <a:t>Outline</a:t>
            </a:r>
            <a:endParaRPr lang="en-US" b="1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14F3F-C451-8C4C-8EA4-B4F0F927B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233" y="2644106"/>
            <a:ext cx="2755726" cy="4058599"/>
          </a:xfrm>
        </p:spPr>
        <p:txBody>
          <a:bodyPr lIns="288000" tIns="72000" rIns="288000" anchor="ctr">
            <a:normAutofit/>
          </a:bodyPr>
          <a:lstStyle/>
          <a:p>
            <a:pPr algn="l"/>
            <a:r>
              <a:rPr lang="en-GB" b="1" dirty="0">
                <a:solidFill>
                  <a:srgbClr val="C00000"/>
                </a:solidFill>
                <a:latin typeface="+mn-lt"/>
              </a:rPr>
              <a:t>The ‘Boundary Idea’ in Sustainability &amp; Sustainable Development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EE69B-7169-2943-AD3B-60CD4BC44B4C}"/>
              </a:ext>
            </a:extLst>
          </p:cNvPr>
          <p:cNvSpPr txBox="1">
            <a:spLocks/>
          </p:cNvSpPr>
          <p:nvPr/>
        </p:nvSpPr>
        <p:spPr>
          <a:xfrm>
            <a:off x="4222520" y="3098161"/>
            <a:ext cx="7557248" cy="4195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Our Approach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394C2F-CDFF-1740-AA90-266D41008E78}"/>
              </a:ext>
            </a:extLst>
          </p:cNvPr>
          <p:cNvSpPr txBox="1">
            <a:spLocks/>
          </p:cNvSpPr>
          <p:nvPr/>
        </p:nvSpPr>
        <p:spPr>
          <a:xfrm>
            <a:off x="4222513" y="4867804"/>
            <a:ext cx="7557250" cy="83153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Towards a </a:t>
            </a:r>
            <a:r>
              <a:rPr lang="en-GB" sz="2400" b="1" dirty="0">
                <a:solidFill>
                  <a:schemeClr val="bg1"/>
                </a:solidFill>
              </a:rPr>
              <a:t>Systemic Sustainability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Boundary Critique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E39ADD6-47BF-45E9-9E2E-177868F9082C}"/>
              </a:ext>
            </a:extLst>
          </p:cNvPr>
          <p:cNvSpPr txBox="1">
            <a:spLocks/>
          </p:cNvSpPr>
          <p:nvPr/>
        </p:nvSpPr>
        <p:spPr>
          <a:xfrm>
            <a:off x="4222513" y="4305428"/>
            <a:ext cx="7557250" cy="3637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Exploring the ‘Boundary Idea’ &amp; CSH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E9AAE6A-3211-4E6E-AEE2-8AFAF9A1E4F9}"/>
              </a:ext>
            </a:extLst>
          </p:cNvPr>
          <p:cNvSpPr txBox="1">
            <a:spLocks/>
          </p:cNvSpPr>
          <p:nvPr/>
        </p:nvSpPr>
        <p:spPr>
          <a:xfrm>
            <a:off x="4222514" y="3716271"/>
            <a:ext cx="7557249" cy="39057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Practicing Systemic Sustainability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0895504-DB47-F547-EA98-C4E53FAB399A}"/>
              </a:ext>
            </a:extLst>
          </p:cNvPr>
          <p:cNvSpPr txBox="1">
            <a:spLocks/>
          </p:cNvSpPr>
          <p:nvPr/>
        </p:nvSpPr>
        <p:spPr>
          <a:xfrm>
            <a:off x="4222513" y="5897926"/>
            <a:ext cx="7557250" cy="47718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bg1"/>
                </a:solidFill>
              </a:rPr>
              <a:t>Conclusion &amp; future directions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87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D8773-9C79-AC2B-3ED1-2935B2979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&amp; future directions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5A9EE9-6977-4E02-58A1-0B570F00C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5116C-4E26-9CF8-5A94-E3BD16695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1783" y="2505075"/>
            <a:ext cx="5342792" cy="4233928"/>
          </a:xfrm>
        </p:spPr>
        <p:txBody>
          <a:bodyPr>
            <a:noAutofit/>
          </a:bodyPr>
          <a:lstStyle/>
          <a:p>
            <a:r>
              <a:rPr lang="en-GB" sz="1800" dirty="0"/>
              <a:t>Considerable role </a:t>
            </a:r>
            <a:r>
              <a:rPr lang="en-GB" sz="1800" b="1" dirty="0"/>
              <a:t>systems thinking </a:t>
            </a:r>
            <a:r>
              <a:rPr lang="en-GB" sz="1800" dirty="0"/>
              <a:t>can play to help bring about meaningful engagement in </a:t>
            </a:r>
            <a:r>
              <a:rPr lang="en-GB" sz="1800" i="1" dirty="0"/>
              <a:t>co-creating</a:t>
            </a:r>
            <a:r>
              <a:rPr lang="en-GB" sz="1800" dirty="0"/>
              <a:t> multi-stakeholder </a:t>
            </a:r>
            <a:r>
              <a:rPr lang="en-GB" sz="1800" b="1" dirty="0"/>
              <a:t>value</a:t>
            </a:r>
            <a:r>
              <a:rPr lang="en-GB" sz="1800" dirty="0"/>
              <a:t> with </a:t>
            </a:r>
            <a:r>
              <a:rPr lang="en-GB" sz="1800" b="1" dirty="0"/>
              <a:t>impact</a:t>
            </a:r>
          </a:p>
          <a:p>
            <a:r>
              <a:rPr lang="en-GB" sz="1800" b="1" dirty="0"/>
              <a:t>Systemic sustainability </a:t>
            </a:r>
            <a:r>
              <a:rPr lang="en-GB" sz="1800" dirty="0"/>
              <a:t>combines </a:t>
            </a:r>
            <a:r>
              <a:rPr lang="en-GB" sz="1800" i="1" dirty="0"/>
              <a:t>diversity</a:t>
            </a:r>
            <a:r>
              <a:rPr lang="en-GB" sz="1800" dirty="0"/>
              <a:t> and </a:t>
            </a:r>
            <a:r>
              <a:rPr lang="en-GB" sz="1800" i="1" dirty="0"/>
              <a:t>universality</a:t>
            </a:r>
            <a:r>
              <a:rPr lang="en-GB" sz="1800" dirty="0"/>
              <a:t> called for in the “fourth wave for systems thinking” and takes a sustainability &amp; sustainable development lens</a:t>
            </a:r>
          </a:p>
          <a:p>
            <a:r>
              <a:rPr lang="en-GB" sz="1800" b="1" dirty="0"/>
              <a:t>“The Boundary Idea” </a:t>
            </a:r>
            <a:r>
              <a:rPr lang="en-GB" sz="1800" dirty="0"/>
              <a:t>is a fundamental approach when considering </a:t>
            </a:r>
            <a:r>
              <a:rPr lang="en-GB" sz="1800" i="1" dirty="0"/>
              <a:t>boundary judgements</a:t>
            </a:r>
            <a:r>
              <a:rPr lang="en-GB" sz="1800" dirty="0"/>
              <a:t> in sustainability applications</a:t>
            </a:r>
          </a:p>
          <a:p>
            <a:r>
              <a:rPr lang="en-GB" sz="1800" dirty="0"/>
              <a:t>Elements of </a:t>
            </a:r>
            <a:r>
              <a:rPr lang="en-GB" sz="1800" b="1" dirty="0"/>
              <a:t>CSH</a:t>
            </a:r>
            <a:r>
              <a:rPr lang="en-GB" sz="1800" dirty="0"/>
              <a:t> can be adapted to make boundary judgements to bring about a </a:t>
            </a:r>
            <a:r>
              <a:rPr lang="en-GB" sz="1800" i="1" dirty="0"/>
              <a:t>purposeful and regenerative system </a:t>
            </a:r>
            <a:r>
              <a:rPr lang="en-GB" sz="1800" dirty="0"/>
              <a:t>that puts </a:t>
            </a:r>
            <a:r>
              <a:rPr lang="en-GB" sz="1800" b="1" dirty="0"/>
              <a:t>values</a:t>
            </a:r>
            <a:r>
              <a:rPr lang="en-GB" sz="1800" dirty="0"/>
              <a:t> into meaningful action to create </a:t>
            </a:r>
            <a:r>
              <a:rPr lang="en-GB" sz="1800" b="1" dirty="0"/>
              <a:t>value</a:t>
            </a:r>
            <a:r>
              <a:rPr lang="en-GB" sz="1800" dirty="0"/>
              <a:t> with </a:t>
            </a:r>
            <a:r>
              <a:rPr lang="en-GB" sz="1800" b="1" dirty="0"/>
              <a:t>impact</a:t>
            </a:r>
          </a:p>
          <a:p>
            <a:endParaRPr lang="en-GB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F0D1A0-C1A8-0E55-EEC7-DDE0B7802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66552" y="1681163"/>
            <a:ext cx="3388836" cy="823912"/>
          </a:xfrm>
        </p:spPr>
        <p:txBody>
          <a:bodyPr/>
          <a:lstStyle/>
          <a:p>
            <a:r>
              <a:rPr lang="en-GB" dirty="0"/>
              <a:t>Future directions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61F281-73A6-89F1-5BCB-5610F35E1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4575" y="2655517"/>
            <a:ext cx="5029745" cy="49853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dirty="0"/>
              <a:t>Method: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Validation and testing</a:t>
            </a:r>
          </a:p>
          <a:p>
            <a:pPr lvl="1">
              <a:lnSpc>
                <a:spcPct val="100000"/>
              </a:lnSpc>
            </a:pPr>
            <a:endParaRPr lang="en-GB" sz="1800" i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800" i="1" dirty="0"/>
              <a:t>Application: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Finding the </a:t>
            </a:r>
            <a:r>
              <a:rPr lang="en-GB" sz="1800" i="1" dirty="0"/>
              <a:t>“WHY” </a:t>
            </a:r>
            <a:r>
              <a:rPr lang="en-GB" sz="1800" dirty="0"/>
              <a:t>in determining organisational purposes and worldviews and reconciling with the interests of stakeholders 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Co-creating</a:t>
            </a:r>
            <a:r>
              <a:rPr lang="en-GB" sz="1800" dirty="0"/>
              <a:t> value with impact in multi-actor collaborations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SHIFT to circular systems (economies, cities, organisations, supply chains and protecting living systems). See </a:t>
            </a:r>
            <a:r>
              <a:rPr lang="en-GB" sz="1800" dirty="0" err="1"/>
              <a:t>Pokorna</a:t>
            </a:r>
            <a:r>
              <a:rPr lang="en-GB" sz="1800" dirty="0"/>
              <a:t> </a:t>
            </a:r>
            <a:r>
              <a:rPr lang="en-GB" sz="1800" i="1" dirty="0"/>
              <a:t>et al., </a:t>
            </a:r>
            <a:r>
              <a:rPr lang="en-GB" sz="1800" dirty="0"/>
              <a:t>(2024)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/>
          </a:p>
          <a:p>
            <a:pPr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endParaRPr lang="en-GB" sz="1800" dirty="0"/>
          </a:p>
          <a:p>
            <a:pPr marL="457200" lvl="1" indent="0">
              <a:lnSpc>
                <a:spcPct val="100000"/>
              </a:lnSpc>
              <a:buNone/>
            </a:pPr>
            <a:endParaRPr lang="en-GB" sz="1800" dirty="0"/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317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2583BC-83C1-8B4E-8790-15AC621F15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1FBF3B-8405-4444-AAA4-A5161B83E06A}"/>
              </a:ext>
            </a:extLst>
          </p:cNvPr>
          <p:cNvSpPr txBox="1"/>
          <p:nvPr/>
        </p:nvSpPr>
        <p:spPr>
          <a:xfrm>
            <a:off x="4264363" y="1506159"/>
            <a:ext cx="3651504" cy="675492"/>
          </a:xfrm>
          <a:prstGeom prst="rect">
            <a:avLst/>
          </a:prstGeom>
          <a:solidFill>
            <a:schemeClr val="tx2"/>
          </a:solidFill>
        </p:spPr>
        <p:txBody>
          <a:bodyPr wrap="square" tIns="0" bIns="108000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chemeClr val="bg1"/>
                </a:solidFill>
              </a:rPr>
              <a:t>napier.ac.uk/tbs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5274AC-6963-0F43-B783-BD8A8BFF8DEA}"/>
              </a:ext>
            </a:extLst>
          </p:cNvPr>
          <p:cNvSpPr txBox="1">
            <a:spLocks/>
          </p:cNvSpPr>
          <p:nvPr/>
        </p:nvSpPr>
        <p:spPr>
          <a:xfrm>
            <a:off x="2311492" y="461202"/>
            <a:ext cx="7557247" cy="775062"/>
          </a:xfrm>
          <a:prstGeom prst="rect">
            <a:avLst/>
          </a:prstGeom>
        </p:spPr>
        <p:txBody>
          <a:bodyPr lIns="288000" rIns="28800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  <a:latin typeface="+mn-lt"/>
              </a:rPr>
              <a:t>Thank you!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Online Media 1" title="Ludovico Einaudi - &quot;Elegy for the Arctic&quot; - Official Live (Greenpeace)">
            <a:hlinkClick r:id="" action="ppaction://media"/>
            <a:extLst>
              <a:ext uri="{FF2B5EF4-FFF2-40B4-BE49-F238E27FC236}">
                <a16:creationId xmlns:a16="http://schemas.microsoft.com/office/drawing/2014/main" id="{4C518139-8B47-4B56-A957-8A50864B29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78342" y="2451546"/>
            <a:ext cx="7028913" cy="3971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10EDEC-8D8D-FD96-5567-56761824CE10}"/>
              </a:ext>
            </a:extLst>
          </p:cNvPr>
          <p:cNvSpPr txBox="1"/>
          <p:nvPr/>
        </p:nvSpPr>
        <p:spPr>
          <a:xfrm>
            <a:off x="7150812" y="6438950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Ludovico Einaudi - "Elegy for the Arctic“ (2016)</a:t>
            </a:r>
          </a:p>
        </p:txBody>
      </p:sp>
    </p:spTree>
    <p:extLst>
      <p:ext uri="{BB962C8B-B14F-4D97-AF65-F5344CB8AC3E}">
        <p14:creationId xmlns:p14="http://schemas.microsoft.com/office/powerpoint/2010/main" val="97474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373F-DBCB-954F-8A90-053B95003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5471" y="1614524"/>
            <a:ext cx="7557247" cy="830997"/>
          </a:xfrm>
        </p:spPr>
        <p:txBody>
          <a:bodyPr lIns="288000" rIns="288000"/>
          <a:lstStyle/>
          <a:p>
            <a:pPr algn="l"/>
            <a:r>
              <a:rPr lang="en-GB">
                <a:latin typeface="+mn-lt"/>
              </a:rPr>
              <a:t>Outline</a:t>
            </a:r>
            <a:endParaRPr lang="en-US" b="1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14F3F-C451-8C4C-8EA4-B4F0F927B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233" y="2644106"/>
            <a:ext cx="2755726" cy="4058599"/>
          </a:xfrm>
        </p:spPr>
        <p:txBody>
          <a:bodyPr lIns="288000" tIns="72000" rIns="288000" anchor="ctr">
            <a:normAutofit/>
          </a:bodyPr>
          <a:lstStyle/>
          <a:p>
            <a:pPr algn="l"/>
            <a:r>
              <a:rPr lang="en-GB" b="1" dirty="0">
                <a:solidFill>
                  <a:srgbClr val="C00000"/>
                </a:solidFill>
                <a:latin typeface="+mn-lt"/>
              </a:rPr>
              <a:t>The ‘Boundary Idea’ in Sustainability &amp; Sustainable Development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EE69B-7169-2943-AD3B-60CD4BC44B4C}"/>
              </a:ext>
            </a:extLst>
          </p:cNvPr>
          <p:cNvSpPr txBox="1">
            <a:spLocks/>
          </p:cNvSpPr>
          <p:nvPr/>
        </p:nvSpPr>
        <p:spPr>
          <a:xfrm>
            <a:off x="4222520" y="3098161"/>
            <a:ext cx="7557248" cy="419525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Our Approach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394C2F-CDFF-1740-AA90-266D41008E78}"/>
              </a:ext>
            </a:extLst>
          </p:cNvPr>
          <p:cNvSpPr txBox="1">
            <a:spLocks/>
          </p:cNvSpPr>
          <p:nvPr/>
        </p:nvSpPr>
        <p:spPr>
          <a:xfrm>
            <a:off x="4222513" y="4867804"/>
            <a:ext cx="7557250" cy="83153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Towards a </a:t>
            </a:r>
            <a:r>
              <a:rPr lang="en-GB" sz="2400" b="1" dirty="0">
                <a:solidFill>
                  <a:schemeClr val="bg1"/>
                </a:solidFill>
              </a:rPr>
              <a:t>Systemic Sustainability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Boundary Critique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E39ADD6-47BF-45E9-9E2E-177868F9082C}"/>
              </a:ext>
            </a:extLst>
          </p:cNvPr>
          <p:cNvSpPr txBox="1">
            <a:spLocks/>
          </p:cNvSpPr>
          <p:nvPr/>
        </p:nvSpPr>
        <p:spPr>
          <a:xfrm>
            <a:off x="4222513" y="4305428"/>
            <a:ext cx="7557250" cy="36379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Exploring the ‘Boundary Idea’ &amp; CSH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E9AAE6A-3211-4E6E-AEE2-8AFAF9A1E4F9}"/>
              </a:ext>
            </a:extLst>
          </p:cNvPr>
          <p:cNvSpPr txBox="1">
            <a:spLocks/>
          </p:cNvSpPr>
          <p:nvPr/>
        </p:nvSpPr>
        <p:spPr>
          <a:xfrm>
            <a:off x="4222514" y="3716271"/>
            <a:ext cx="7557249" cy="39057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Practicing Systemic Sustainability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0895504-DB47-F547-EA98-C4E53FAB399A}"/>
              </a:ext>
            </a:extLst>
          </p:cNvPr>
          <p:cNvSpPr txBox="1">
            <a:spLocks/>
          </p:cNvSpPr>
          <p:nvPr/>
        </p:nvSpPr>
        <p:spPr>
          <a:xfrm>
            <a:off x="4222513" y="5897926"/>
            <a:ext cx="7557250" cy="47718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bg1"/>
                </a:solidFill>
              </a:rPr>
              <a:t>Conclusion &amp; future directions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0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F1D8ED6-9774-9642-8C41-CCA1D958A6B1}"/>
              </a:ext>
            </a:extLst>
          </p:cNvPr>
          <p:cNvSpPr txBox="1">
            <a:spLocks/>
          </p:cNvSpPr>
          <p:nvPr/>
        </p:nvSpPr>
        <p:spPr>
          <a:xfrm>
            <a:off x="1514904" y="4899969"/>
            <a:ext cx="10295060" cy="1369684"/>
          </a:xfrm>
          <a:prstGeom prst="rect">
            <a:avLst/>
          </a:prstGeom>
          <a:solidFill>
            <a:schemeClr val="tx2"/>
          </a:solidFill>
        </p:spPr>
        <p:txBody>
          <a:bodyPr vert="horz" lIns="288000" tIns="0" rIns="28800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i="1" dirty="0">
                <a:solidFill>
                  <a:schemeClr val="bg1"/>
                </a:solidFill>
              </a:rPr>
              <a:t>How can systems thinking help bring about meaningful engagement in co-creating multi-stakeholder value with impact?  </a:t>
            </a:r>
          </a:p>
        </p:txBody>
      </p:sp>
      <p:sp>
        <p:nvSpPr>
          <p:cNvPr id="11" name="Snip Single Corner Rectangle 10">
            <a:extLst>
              <a:ext uri="{FF2B5EF4-FFF2-40B4-BE49-F238E27FC236}">
                <a16:creationId xmlns:a16="http://schemas.microsoft.com/office/drawing/2014/main" id="{B0AFC19F-6F31-3946-9209-FD3BF89704CB}"/>
              </a:ext>
            </a:extLst>
          </p:cNvPr>
          <p:cNvSpPr/>
          <p:nvPr/>
        </p:nvSpPr>
        <p:spPr>
          <a:xfrm>
            <a:off x="1514904" y="1145425"/>
            <a:ext cx="3330243" cy="3654505"/>
          </a:xfrm>
          <a:prstGeom prst="snip1Rect">
            <a:avLst/>
          </a:prstGeom>
          <a:solidFill>
            <a:schemeClr val="accent1"/>
          </a:solidFill>
          <a:ln w="635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3A3A"/>
              </a:solidFill>
              <a:latin typeface="Arial Regular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66FF272-B76B-B64E-8F04-76C6B61F0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904" y="1145425"/>
            <a:ext cx="3330244" cy="2252204"/>
          </a:xfrm>
        </p:spPr>
        <p:txBody>
          <a:bodyPr lIns="288000" tIns="360000" rIns="288000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Multi-stakeholder value creation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Snip Single Corner Rectangle 21">
            <a:extLst>
              <a:ext uri="{FF2B5EF4-FFF2-40B4-BE49-F238E27FC236}">
                <a16:creationId xmlns:a16="http://schemas.microsoft.com/office/drawing/2014/main" id="{4FEA4A1C-6401-8D46-BB95-3E7AA4048AAB}"/>
              </a:ext>
            </a:extLst>
          </p:cNvPr>
          <p:cNvSpPr/>
          <p:nvPr/>
        </p:nvSpPr>
        <p:spPr>
          <a:xfrm>
            <a:off x="8412259" y="1145425"/>
            <a:ext cx="3397705" cy="3654505"/>
          </a:xfrm>
          <a:prstGeom prst="snip1Rect">
            <a:avLst/>
          </a:prstGeom>
          <a:solidFill>
            <a:schemeClr val="accent4"/>
          </a:solidFill>
          <a:ln w="635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3A3A"/>
              </a:solidFill>
              <a:latin typeface="Arial Regular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EE90B73-A5BD-C84C-BDF2-F47A7CDD389B}"/>
              </a:ext>
            </a:extLst>
          </p:cNvPr>
          <p:cNvSpPr txBox="1">
            <a:spLocks/>
          </p:cNvSpPr>
          <p:nvPr/>
        </p:nvSpPr>
        <p:spPr>
          <a:xfrm>
            <a:off x="8412260" y="1145425"/>
            <a:ext cx="2642109" cy="2252204"/>
          </a:xfrm>
          <a:prstGeom prst="rect">
            <a:avLst/>
          </a:prstGeom>
        </p:spPr>
        <p:txBody>
          <a:bodyPr vert="horz" lIns="288000" tIns="360000" rIns="28800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itillium Regular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Wider impact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62899D-B877-7649-91FE-4F1A1068461E}"/>
              </a:ext>
            </a:extLst>
          </p:cNvPr>
          <p:cNvSpPr txBox="1"/>
          <p:nvPr/>
        </p:nvSpPr>
        <p:spPr>
          <a:xfrm>
            <a:off x="1514903" y="2435063"/>
            <a:ext cx="3419970" cy="3671005"/>
          </a:xfrm>
          <a:prstGeom prst="rect">
            <a:avLst/>
          </a:prstGeom>
          <a:noFill/>
        </p:spPr>
        <p:txBody>
          <a:bodyPr wrap="square" lIns="288000" tIns="0" rIns="288000" bIns="0" rtlCol="0">
            <a:spAutoFit/>
          </a:bodyPr>
          <a:lstStyle/>
          <a:p>
            <a:r>
              <a:rPr lang="en-GB" sz="2400" i="1" dirty="0">
                <a:solidFill>
                  <a:schemeClr val="bg1"/>
                </a:solidFill>
              </a:rPr>
              <a:t>Where does a sense of purposefulness and value come from?</a:t>
            </a:r>
          </a:p>
          <a:p>
            <a:endParaRPr lang="en-GB" sz="2400" i="1" dirty="0">
              <a:solidFill>
                <a:schemeClr val="bg1"/>
              </a:solidFill>
            </a:endParaRPr>
          </a:p>
          <a:p>
            <a:pPr algn="r"/>
            <a:r>
              <a:rPr lang="en-GB" sz="2400" dirty="0">
                <a:solidFill>
                  <a:schemeClr val="bg1"/>
                </a:solidFill>
              </a:rPr>
              <a:t>Those involved</a:t>
            </a:r>
          </a:p>
          <a:p>
            <a:pPr>
              <a:lnSpc>
                <a:spcPts val="1600"/>
              </a:lnSpc>
            </a:pPr>
            <a:endParaRPr lang="en-GB" sz="2400" i="1" dirty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en-GB" sz="2400" i="1" dirty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en-GB" sz="2400" i="1" dirty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en-GB" sz="2400" dirty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en-GB" sz="2400" dirty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en-GB" sz="2400" i="1" dirty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en-GB" sz="2400" i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188509-6CB4-7F4C-9797-7D02FD5FE8AC}"/>
              </a:ext>
            </a:extLst>
          </p:cNvPr>
          <p:cNvSpPr txBox="1"/>
          <p:nvPr/>
        </p:nvSpPr>
        <p:spPr>
          <a:xfrm>
            <a:off x="8412259" y="2365595"/>
            <a:ext cx="3613547" cy="2645083"/>
          </a:xfrm>
          <a:prstGeom prst="rect">
            <a:avLst/>
          </a:prstGeom>
          <a:noFill/>
        </p:spPr>
        <p:txBody>
          <a:bodyPr wrap="square" lIns="288000" tIns="0" rIns="288000" bIns="0" rtlCol="0">
            <a:spAutoFit/>
          </a:bodyPr>
          <a:lstStyle/>
          <a:p>
            <a:r>
              <a:rPr lang="en-GB" sz="2400" i="1" dirty="0">
                <a:solidFill>
                  <a:schemeClr val="bg1"/>
                </a:solidFill>
              </a:rPr>
              <a:t>Where is social, *ecological and legal approval assumed to reside?</a:t>
            </a:r>
          </a:p>
          <a:p>
            <a:endParaRPr lang="en-GB" sz="2400" b="1" i="1" dirty="0">
              <a:solidFill>
                <a:schemeClr val="bg1"/>
              </a:solidFill>
              <a:latin typeface="Titillium" panose="00000500000000000000" pitchFamily="50" charset="0"/>
            </a:endParaRPr>
          </a:p>
          <a:p>
            <a:pPr algn="r"/>
            <a:r>
              <a:rPr lang="en-GB" sz="2400" dirty="0">
                <a:solidFill>
                  <a:schemeClr val="bg1"/>
                </a:solidFill>
              </a:rPr>
              <a:t>Those affected </a:t>
            </a:r>
          </a:p>
          <a:p>
            <a:pPr>
              <a:lnSpc>
                <a:spcPts val="1600"/>
              </a:lnSpc>
            </a:pPr>
            <a:endParaRPr lang="en-GB" sz="2400" i="1" dirty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r>
              <a:rPr lang="en-GB" sz="2400" i="1" dirty="0">
                <a:solidFill>
                  <a:schemeClr val="bg1"/>
                </a:solidFill>
              </a:rPr>
              <a:t>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9E17EF-3832-41CF-AA7C-7D9CCA09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202" y="354609"/>
            <a:ext cx="7886535" cy="443198"/>
          </a:xfrm>
        </p:spPr>
        <p:txBody>
          <a:bodyPr/>
          <a:lstStyle/>
          <a:p>
            <a:r>
              <a:rPr lang="en-GB"/>
              <a:t>Our Approach</a:t>
            </a:r>
            <a:endParaRPr lang="en-GB" i="1"/>
          </a:p>
        </p:txBody>
      </p:sp>
      <p:sp>
        <p:nvSpPr>
          <p:cNvPr id="2" name="Arrow: Curved Right 1">
            <a:extLst>
              <a:ext uri="{FF2B5EF4-FFF2-40B4-BE49-F238E27FC236}">
                <a16:creationId xmlns:a16="http://schemas.microsoft.com/office/drawing/2014/main" id="{95142CC9-3B68-4B99-BC9C-018BCC299480}"/>
              </a:ext>
            </a:extLst>
          </p:cNvPr>
          <p:cNvSpPr/>
          <p:nvPr/>
        </p:nvSpPr>
        <p:spPr>
          <a:xfrm>
            <a:off x="5060990" y="1145425"/>
            <a:ext cx="1258957" cy="365450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CBDFBEA0-64C7-4DAD-93F5-EE68AAA72D85}"/>
              </a:ext>
            </a:extLst>
          </p:cNvPr>
          <p:cNvSpPr/>
          <p:nvPr/>
        </p:nvSpPr>
        <p:spPr>
          <a:xfrm>
            <a:off x="7066942" y="1145425"/>
            <a:ext cx="1179443" cy="3654505"/>
          </a:xfrm>
          <a:prstGeom prst="curvedLeftArrow">
            <a:avLst/>
          </a:prstGeom>
          <a:solidFill>
            <a:srgbClr val="9D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4FC27-E2AC-49CC-B9EE-C06D6970FA5F}"/>
              </a:ext>
            </a:extLst>
          </p:cNvPr>
          <p:cNvSpPr txBox="1"/>
          <p:nvPr/>
        </p:nvSpPr>
        <p:spPr>
          <a:xfrm>
            <a:off x="5438274" y="1156914"/>
            <a:ext cx="251459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Ego</a:t>
            </a:r>
          </a:p>
          <a:p>
            <a:pPr algn="ctr"/>
            <a:endParaRPr lang="en-GB" sz="1600" b="1" dirty="0"/>
          </a:p>
          <a:p>
            <a:pPr algn="ctr"/>
            <a:endParaRPr lang="en-GB" sz="1400" dirty="0"/>
          </a:p>
          <a:p>
            <a:pPr algn="ctr"/>
            <a:r>
              <a:rPr lang="en-GB" sz="2000" dirty="0"/>
              <a:t>With oneself;</a:t>
            </a:r>
          </a:p>
          <a:p>
            <a:pPr algn="ctr"/>
            <a:r>
              <a:rPr lang="en-GB" sz="2000" dirty="0"/>
              <a:t>With others;</a:t>
            </a:r>
          </a:p>
          <a:p>
            <a:pPr algn="ctr"/>
            <a:r>
              <a:rPr lang="en-GB" sz="2000" dirty="0"/>
              <a:t>With nature;</a:t>
            </a:r>
          </a:p>
          <a:p>
            <a:pPr algn="ctr"/>
            <a:endParaRPr lang="en-GB" sz="3200" dirty="0"/>
          </a:p>
          <a:p>
            <a:pPr algn="ctr"/>
            <a:r>
              <a:rPr lang="en-GB" sz="2000" i="1" dirty="0"/>
              <a:t>Truly regenerative &amp; restorative systems</a:t>
            </a:r>
          </a:p>
          <a:p>
            <a:pPr algn="ctr"/>
            <a:endParaRPr lang="en-GB" sz="1400" i="1" dirty="0"/>
          </a:p>
          <a:p>
            <a:pPr algn="ctr"/>
            <a:endParaRPr lang="en-GB" sz="1400" dirty="0"/>
          </a:p>
          <a:p>
            <a:pPr algn="ctr"/>
            <a:r>
              <a:rPr lang="en-GB" b="1" dirty="0"/>
              <a:t>Eco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E3104-C578-15AA-9BFC-AD37D246063D}"/>
              </a:ext>
            </a:extLst>
          </p:cNvPr>
          <p:cNvSpPr txBox="1"/>
          <p:nvPr/>
        </p:nvSpPr>
        <p:spPr>
          <a:xfrm rot="10800000" flipV="1">
            <a:off x="1514903" y="6286637"/>
            <a:ext cx="1029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Key Influences: Ulrich (1983; 1996); Laszlo (2011), </a:t>
            </a:r>
            <a:r>
              <a:rPr lang="en-GB" sz="1400" dirty="0" err="1"/>
              <a:t>Sharmer</a:t>
            </a:r>
            <a:r>
              <a:rPr lang="en-GB" sz="1400" dirty="0"/>
              <a:t> (2016), Porter and Kramer (2006); Midgley </a:t>
            </a:r>
            <a:r>
              <a:rPr lang="en-GB" sz="1400" i="1" dirty="0"/>
              <a:t>et al., </a:t>
            </a:r>
            <a:r>
              <a:rPr lang="en-GB" sz="1400" dirty="0"/>
              <a:t>(2017), Weaver </a:t>
            </a:r>
            <a:r>
              <a:rPr lang="en-GB" sz="1400" i="1" dirty="0"/>
              <a:t>et al., </a:t>
            </a:r>
            <a:r>
              <a:rPr lang="en-GB" sz="1400" dirty="0"/>
              <a:t>(2017; 2019, forthcoming); Raworth (2017); Ulrich and Reynolds (2020). </a:t>
            </a:r>
          </a:p>
        </p:txBody>
      </p:sp>
    </p:spTree>
    <p:extLst>
      <p:ext uri="{BB962C8B-B14F-4D97-AF65-F5344CB8AC3E}">
        <p14:creationId xmlns:p14="http://schemas.microsoft.com/office/powerpoint/2010/main" val="2961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2" grpId="0" build="p"/>
      <p:bldP spid="22" grpId="0" animBg="1"/>
      <p:bldP spid="23" grpId="0"/>
      <p:bldP spid="24" grpId="0"/>
      <p:bldP spid="26" grpId="0"/>
      <p:bldP spid="2" grpId="0" animBg="1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373F-DBCB-954F-8A90-053B95003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5471" y="1614524"/>
            <a:ext cx="7557247" cy="830997"/>
          </a:xfrm>
        </p:spPr>
        <p:txBody>
          <a:bodyPr lIns="288000" rIns="288000"/>
          <a:lstStyle/>
          <a:p>
            <a:pPr algn="l"/>
            <a:r>
              <a:rPr lang="en-GB">
                <a:latin typeface="+mn-lt"/>
              </a:rPr>
              <a:t>Outline</a:t>
            </a:r>
            <a:endParaRPr lang="en-US" b="1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14F3F-C451-8C4C-8EA4-B4F0F927B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233" y="2644106"/>
            <a:ext cx="2755726" cy="4058599"/>
          </a:xfrm>
        </p:spPr>
        <p:txBody>
          <a:bodyPr lIns="288000" tIns="72000" rIns="288000" anchor="ctr">
            <a:normAutofit/>
          </a:bodyPr>
          <a:lstStyle/>
          <a:p>
            <a:pPr algn="l"/>
            <a:r>
              <a:rPr lang="en-GB" b="1" dirty="0">
                <a:solidFill>
                  <a:srgbClr val="C00000"/>
                </a:solidFill>
                <a:latin typeface="+mn-lt"/>
              </a:rPr>
              <a:t>The ‘Boundary Idea’ in Sustainability &amp; Sustainable Development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EE69B-7169-2943-AD3B-60CD4BC44B4C}"/>
              </a:ext>
            </a:extLst>
          </p:cNvPr>
          <p:cNvSpPr txBox="1">
            <a:spLocks/>
          </p:cNvSpPr>
          <p:nvPr/>
        </p:nvSpPr>
        <p:spPr>
          <a:xfrm>
            <a:off x="4222520" y="3098161"/>
            <a:ext cx="7557248" cy="4195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Our Approach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394C2F-CDFF-1740-AA90-266D41008E78}"/>
              </a:ext>
            </a:extLst>
          </p:cNvPr>
          <p:cNvSpPr txBox="1">
            <a:spLocks/>
          </p:cNvSpPr>
          <p:nvPr/>
        </p:nvSpPr>
        <p:spPr>
          <a:xfrm>
            <a:off x="4222513" y="4867804"/>
            <a:ext cx="7557250" cy="83153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Towards a </a:t>
            </a:r>
            <a:r>
              <a:rPr lang="en-GB" sz="2400" b="1" dirty="0">
                <a:solidFill>
                  <a:schemeClr val="bg1"/>
                </a:solidFill>
              </a:rPr>
              <a:t>Systemic Sustainability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Boundary Critique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E39ADD6-47BF-45E9-9E2E-177868F9082C}"/>
              </a:ext>
            </a:extLst>
          </p:cNvPr>
          <p:cNvSpPr txBox="1">
            <a:spLocks/>
          </p:cNvSpPr>
          <p:nvPr/>
        </p:nvSpPr>
        <p:spPr>
          <a:xfrm>
            <a:off x="4222513" y="4305428"/>
            <a:ext cx="7557250" cy="36379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Exploring the ‘Boundary Idea’ &amp; CSH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E9AAE6A-3211-4E6E-AEE2-8AFAF9A1E4F9}"/>
              </a:ext>
            </a:extLst>
          </p:cNvPr>
          <p:cNvSpPr txBox="1">
            <a:spLocks/>
          </p:cNvSpPr>
          <p:nvPr/>
        </p:nvSpPr>
        <p:spPr>
          <a:xfrm>
            <a:off x="4222514" y="3716271"/>
            <a:ext cx="7557249" cy="390571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Practicing Systemic Sustainability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0895504-DB47-F547-EA98-C4E53FAB399A}"/>
              </a:ext>
            </a:extLst>
          </p:cNvPr>
          <p:cNvSpPr txBox="1">
            <a:spLocks/>
          </p:cNvSpPr>
          <p:nvPr/>
        </p:nvSpPr>
        <p:spPr>
          <a:xfrm>
            <a:off x="4222513" y="5897926"/>
            <a:ext cx="7557250" cy="47718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bg1"/>
                </a:solidFill>
              </a:rPr>
              <a:t>Conclusion &amp; future directions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0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51CD757-51D8-A022-FAF0-8EFA1BA5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6" y="831457"/>
            <a:ext cx="9617364" cy="1107996"/>
          </a:xfrm>
        </p:spPr>
        <p:txBody>
          <a:bodyPr/>
          <a:lstStyle/>
          <a:p>
            <a:r>
              <a:rPr lang="en-US" dirty="0"/>
              <a:t>Our Approach: Practicing Systemic Sustainability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D03FF7A-2D6E-A5D3-D082-BB0F1E36B01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9222961"/>
              </p:ext>
            </p:extLst>
          </p:nvPr>
        </p:nvGraphicFramePr>
        <p:xfrm>
          <a:off x="6883400" y="1941854"/>
          <a:ext cx="5069159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360">
                  <a:extLst>
                    <a:ext uri="{9D8B030D-6E8A-4147-A177-3AD203B41FA5}">
                      <a16:colId xmlns:a16="http://schemas.microsoft.com/office/drawing/2014/main" val="926765173"/>
                    </a:ext>
                  </a:extLst>
                </a:gridCol>
                <a:gridCol w="3947799">
                  <a:extLst>
                    <a:ext uri="{9D8B030D-6E8A-4147-A177-3AD203B41FA5}">
                      <a16:colId xmlns:a16="http://schemas.microsoft.com/office/drawing/2014/main" val="14018071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kern="0">
                          <a:effectLst/>
                        </a:rPr>
                        <a:t>Stakeholder perspective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543" marR="3054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0">
                          <a:effectLst/>
                        </a:rPr>
                        <a:t>Stakeholder Concern</a:t>
                      </a:r>
                      <a:endParaRPr lang="en-GB" sz="1400" kern="100">
                        <a:effectLst/>
                      </a:endParaRPr>
                    </a:p>
                    <a:p>
                      <a:pPr algn="ctr"/>
                      <a:r>
                        <a:rPr lang="en-GB" sz="1400" kern="0">
                          <a:effectLst/>
                        </a:rPr>
                        <a:t>(Adapted from Lazlo, 2011)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543" marR="30543" marT="0" marB="0"/>
                </a:tc>
                <a:extLst>
                  <a:ext uri="{0D108BD9-81ED-4DB2-BD59-A6C34878D82A}">
                    <a16:rowId xmlns:a16="http://schemas.microsoft.com/office/drawing/2014/main" val="1587006275"/>
                  </a:ext>
                </a:extLst>
              </a:tr>
              <a:tr h="66165">
                <a:tc>
                  <a:txBody>
                    <a:bodyPr/>
                    <a:lstStyle/>
                    <a:p>
                      <a:pPr algn="just"/>
                      <a:r>
                        <a:rPr lang="en-GB" sz="1400" kern="0">
                          <a:effectLst/>
                        </a:rPr>
                        <a:t>With oneself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543" marR="30543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0" dirty="0">
                          <a:effectLst/>
                        </a:rPr>
                        <a:t>Every little action, even how small, contributes to a sustainable future. Sustainability must always reflect one's values. It includes appreciating and understanding how to positively impact one’s carbon footprint and contribute to societal goals.   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543" marR="30543" marT="0" marB="0" anchor="ctr"/>
                </a:tc>
                <a:extLst>
                  <a:ext uri="{0D108BD9-81ED-4DB2-BD59-A6C34878D82A}">
                    <a16:rowId xmlns:a16="http://schemas.microsoft.com/office/drawing/2014/main" val="1384153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400" kern="0">
                          <a:effectLst/>
                        </a:rPr>
                        <a:t>With others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543" marR="30543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0">
                          <a:effectLst/>
                        </a:rPr>
                        <a:t>Most sustainability actions are taken with others, usually within the workplace and with communities.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543" marR="30543" marT="0" marB="0" anchor="ctr"/>
                </a:tc>
                <a:extLst>
                  <a:ext uri="{0D108BD9-81ED-4DB2-BD59-A6C34878D82A}">
                    <a16:rowId xmlns:a16="http://schemas.microsoft.com/office/drawing/2014/main" val="1002311974"/>
                  </a:ext>
                </a:extLst>
              </a:tr>
              <a:tr h="286960">
                <a:tc>
                  <a:txBody>
                    <a:bodyPr/>
                    <a:lstStyle/>
                    <a:p>
                      <a:pPr algn="just"/>
                      <a:r>
                        <a:rPr lang="en-GB" sz="1400" kern="0">
                          <a:effectLst/>
                        </a:rPr>
                        <a:t>With nature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543" marR="30543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0">
                          <a:effectLst/>
                        </a:rPr>
                        <a:t>The third level transcends the community and interpersonal to sustainability with nature. This practice involves communing – being at one with all forms of nature by listening and acknowledging our interdependence and ultimate unity.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543" marR="30543" marT="0" marB="0" anchor="ctr"/>
                </a:tc>
                <a:extLst>
                  <a:ext uri="{0D108BD9-81ED-4DB2-BD59-A6C34878D82A}">
                    <a16:rowId xmlns:a16="http://schemas.microsoft.com/office/drawing/2014/main" val="2121526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400" kern="0">
                          <a:effectLst/>
                        </a:rPr>
                        <a:t>Truly regenerative &amp; restorative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543" marR="30543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0" dirty="0">
                          <a:effectLst/>
                        </a:rPr>
                        <a:t>Embeds eco-thinking into everything we do to bring about truly regenerative and restorative systems. 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543" marR="30543" marT="0" marB="0" anchor="ctr"/>
                </a:tc>
                <a:extLst>
                  <a:ext uri="{0D108BD9-81ED-4DB2-BD59-A6C34878D82A}">
                    <a16:rowId xmlns:a16="http://schemas.microsoft.com/office/drawing/2014/main" val="2890423004"/>
                  </a:ext>
                </a:extLst>
              </a:tr>
            </a:tbl>
          </a:graphicData>
        </a:graphic>
      </p:graphicFrame>
      <p:pic>
        <p:nvPicPr>
          <p:cNvPr id="5" name="Picture 4" descr="A diagram of a gear with arrows&#10;&#10;Description automatically generated">
            <a:extLst>
              <a:ext uri="{FF2B5EF4-FFF2-40B4-BE49-F238E27FC236}">
                <a16:creationId xmlns:a16="http://schemas.microsoft.com/office/drawing/2014/main" id="{9DE8103A-1624-2D29-C842-72251844D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89" y="1973618"/>
            <a:ext cx="5442211" cy="4884382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7F8559-1B85-F2D2-040F-8BD29897A75A}"/>
              </a:ext>
            </a:extLst>
          </p:cNvPr>
          <p:cNvSpPr/>
          <p:nvPr/>
        </p:nvSpPr>
        <p:spPr>
          <a:xfrm rot="18052143">
            <a:off x="2128089" y="3557119"/>
            <a:ext cx="1215483" cy="3010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E229F-C161-3F83-32D4-A1FA40C2898B}"/>
              </a:ext>
            </a:extLst>
          </p:cNvPr>
          <p:cNvSpPr txBox="1"/>
          <p:nvPr/>
        </p:nvSpPr>
        <p:spPr>
          <a:xfrm>
            <a:off x="1819468" y="5218678"/>
            <a:ext cx="4531228" cy="1323439"/>
          </a:xfrm>
          <a:prstGeom prst="rect">
            <a:avLst/>
          </a:prstGeom>
          <a:solidFill>
            <a:srgbClr val="D02C27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Approaches for exploring value and boundary judgements about what should be included in or excluded from analysis (Midgley, 2017)</a:t>
            </a:r>
          </a:p>
        </p:txBody>
      </p:sp>
    </p:spTree>
    <p:extLst>
      <p:ext uri="{BB962C8B-B14F-4D97-AF65-F5344CB8AC3E}">
        <p14:creationId xmlns:p14="http://schemas.microsoft.com/office/powerpoint/2010/main" val="82439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373F-DBCB-954F-8A90-053B95003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5471" y="1614524"/>
            <a:ext cx="7557247" cy="830997"/>
          </a:xfrm>
        </p:spPr>
        <p:txBody>
          <a:bodyPr lIns="288000" rIns="288000"/>
          <a:lstStyle/>
          <a:p>
            <a:pPr algn="l"/>
            <a:r>
              <a:rPr lang="en-GB">
                <a:latin typeface="+mn-lt"/>
              </a:rPr>
              <a:t>Outline</a:t>
            </a:r>
            <a:endParaRPr lang="en-US" b="1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14F3F-C451-8C4C-8EA4-B4F0F927B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233" y="2644106"/>
            <a:ext cx="2755726" cy="4058599"/>
          </a:xfrm>
        </p:spPr>
        <p:txBody>
          <a:bodyPr lIns="288000" tIns="72000" rIns="288000" anchor="ctr">
            <a:normAutofit/>
          </a:bodyPr>
          <a:lstStyle/>
          <a:p>
            <a:pPr algn="l"/>
            <a:r>
              <a:rPr lang="en-GB" b="1" dirty="0">
                <a:solidFill>
                  <a:srgbClr val="C00000"/>
                </a:solidFill>
                <a:latin typeface="+mn-lt"/>
              </a:rPr>
              <a:t>The ‘Boundary Idea’ in Sustainability &amp; Sustainable Development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EE69B-7169-2943-AD3B-60CD4BC44B4C}"/>
              </a:ext>
            </a:extLst>
          </p:cNvPr>
          <p:cNvSpPr txBox="1">
            <a:spLocks/>
          </p:cNvSpPr>
          <p:nvPr/>
        </p:nvSpPr>
        <p:spPr>
          <a:xfrm>
            <a:off x="4222520" y="3098161"/>
            <a:ext cx="7557248" cy="4195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Our Approach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394C2F-CDFF-1740-AA90-266D41008E78}"/>
              </a:ext>
            </a:extLst>
          </p:cNvPr>
          <p:cNvSpPr txBox="1">
            <a:spLocks/>
          </p:cNvSpPr>
          <p:nvPr/>
        </p:nvSpPr>
        <p:spPr>
          <a:xfrm>
            <a:off x="4222513" y="4867804"/>
            <a:ext cx="7557250" cy="83153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Towards a </a:t>
            </a:r>
            <a:r>
              <a:rPr lang="en-GB" sz="2400" b="1" dirty="0">
                <a:solidFill>
                  <a:schemeClr val="bg1"/>
                </a:solidFill>
              </a:rPr>
              <a:t>Systemic Sustainability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Boundary Critique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E39ADD6-47BF-45E9-9E2E-177868F9082C}"/>
              </a:ext>
            </a:extLst>
          </p:cNvPr>
          <p:cNvSpPr txBox="1">
            <a:spLocks/>
          </p:cNvSpPr>
          <p:nvPr/>
        </p:nvSpPr>
        <p:spPr>
          <a:xfrm>
            <a:off x="4222513" y="4305428"/>
            <a:ext cx="7557250" cy="36379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Exploring the ‘Boundary Idea’ &amp; CSH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E9AAE6A-3211-4E6E-AEE2-8AFAF9A1E4F9}"/>
              </a:ext>
            </a:extLst>
          </p:cNvPr>
          <p:cNvSpPr txBox="1">
            <a:spLocks/>
          </p:cNvSpPr>
          <p:nvPr/>
        </p:nvSpPr>
        <p:spPr>
          <a:xfrm>
            <a:off x="4222514" y="3716271"/>
            <a:ext cx="7557249" cy="39057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Practicing Systemic Sustainability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0895504-DB47-F547-EA98-C4E53FAB399A}"/>
              </a:ext>
            </a:extLst>
          </p:cNvPr>
          <p:cNvSpPr txBox="1">
            <a:spLocks/>
          </p:cNvSpPr>
          <p:nvPr/>
        </p:nvSpPr>
        <p:spPr>
          <a:xfrm>
            <a:off x="4222513" y="5897926"/>
            <a:ext cx="7557250" cy="47718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bg1"/>
                </a:solidFill>
              </a:rPr>
              <a:t>Conclusion &amp; future directions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1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9B8F-BFF6-8C9A-5B6D-BECD53B4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‘Boundary Idea’ 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6738752-2076-0E87-7271-8B6E64DF5C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736725" y="2455783"/>
            <a:ext cx="4283075" cy="309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98B5B7-4FA1-1CB9-0445-452BEC0E0AED}"/>
              </a:ext>
            </a:extLst>
          </p:cNvPr>
          <p:cNvSpPr/>
          <p:nvPr/>
        </p:nvSpPr>
        <p:spPr>
          <a:xfrm>
            <a:off x="4018458" y="54571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sz="1600" dirty="0"/>
            </a:br>
            <a:r>
              <a:rPr lang="en-US" sz="1600" dirty="0"/>
              <a:t>(See Midgley, 2016)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A77EDF2-7C8C-FE05-3956-52476D0A07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172200" y="2716349"/>
            <a:ext cx="5181600" cy="2569890"/>
          </a:xfr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C5FAA2-8C42-53A8-876D-BE02FC7DC3E7}"/>
              </a:ext>
            </a:extLst>
          </p:cNvPr>
          <p:cNvSpPr txBox="1"/>
          <p:nvPr/>
        </p:nvSpPr>
        <p:spPr>
          <a:xfrm>
            <a:off x="8590458" y="5672599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Marginalisation (Midgley, 2020)</a:t>
            </a:r>
          </a:p>
        </p:txBody>
      </p:sp>
    </p:spTree>
    <p:extLst>
      <p:ext uri="{BB962C8B-B14F-4D97-AF65-F5344CB8AC3E}">
        <p14:creationId xmlns:p14="http://schemas.microsoft.com/office/powerpoint/2010/main" val="4810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6574-2DDE-6BA8-28A1-35995206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6" y="831457"/>
            <a:ext cx="9617364" cy="1107996"/>
          </a:xfrm>
        </p:spPr>
        <p:txBody>
          <a:bodyPr/>
          <a:lstStyle/>
          <a:p>
            <a:r>
              <a:rPr lang="en-GB" dirty="0"/>
              <a:t>Raworth (2018) offers two critical boundaries</a:t>
            </a:r>
            <a:endParaRPr lang="en-GB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C5ACA-1184-A081-4EE5-B0F89ECC8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77422" cy="4841875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Impact:</a:t>
            </a:r>
          </a:p>
          <a:p>
            <a:r>
              <a:rPr lang="en-GB" dirty="0"/>
              <a:t>OVERSHOOT</a:t>
            </a:r>
          </a:p>
          <a:p>
            <a:pPr lvl="1"/>
            <a:r>
              <a:rPr lang="en-GB" dirty="0"/>
              <a:t>Ecological ceiling</a:t>
            </a:r>
          </a:p>
          <a:p>
            <a:pPr lvl="1"/>
            <a:endParaRPr lang="en-GB" dirty="0"/>
          </a:p>
          <a:p>
            <a:r>
              <a:rPr lang="en-GB" dirty="0"/>
              <a:t>SHORTFALL</a:t>
            </a:r>
          </a:p>
          <a:p>
            <a:pPr lvl="1"/>
            <a:r>
              <a:rPr lang="en-GB" dirty="0"/>
              <a:t>Social foundation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Conflict:</a:t>
            </a:r>
          </a:p>
          <a:p>
            <a:r>
              <a:rPr lang="en-GB" dirty="0"/>
              <a:t>ALIGNMENT / PERTINENT ISSUES</a:t>
            </a:r>
          </a:p>
          <a:p>
            <a:pPr lvl="1"/>
            <a:r>
              <a:rPr lang="en-GB" dirty="0"/>
              <a:t>Sense and clashes of purposes</a:t>
            </a:r>
          </a:p>
          <a:p>
            <a:pPr lvl="2"/>
            <a:r>
              <a:rPr lang="en-GB" dirty="0"/>
              <a:t>shared </a:t>
            </a:r>
            <a:r>
              <a:rPr lang="en-GB" i="1" dirty="0"/>
              <a:t>value(s) </a:t>
            </a:r>
            <a:r>
              <a:rPr lang="en-GB" dirty="0"/>
              <a:t>&amp; </a:t>
            </a:r>
            <a:r>
              <a:rPr lang="en-GB" i="1" dirty="0"/>
              <a:t>issues</a:t>
            </a:r>
            <a:r>
              <a:rPr lang="en-GB" dirty="0"/>
              <a:t> between individuals &amp; multiple actors</a:t>
            </a:r>
          </a:p>
          <a:p>
            <a:pPr lvl="1"/>
            <a:r>
              <a:rPr lang="en-GB" dirty="0"/>
              <a:t>Marginalisation of those affected who are voiceless &amp; clash of worldviews</a:t>
            </a:r>
          </a:p>
          <a:p>
            <a:pPr lvl="2"/>
            <a:r>
              <a:rPr lang="en-GB" dirty="0"/>
              <a:t>i.e. future generations &amp; nature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FE530D1-716B-DC6F-9DA2-2979B77B2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134" y="1993160"/>
            <a:ext cx="1806150" cy="150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oughnut Economics: Seven Ways to Think Like a 21st-Century Economist ...">
            <a:extLst>
              <a:ext uri="{FF2B5EF4-FFF2-40B4-BE49-F238E27FC236}">
                <a16:creationId xmlns:a16="http://schemas.microsoft.com/office/drawing/2014/main" id="{75F3B0CA-9E83-8E9C-7153-ACB67A992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91" y="2159791"/>
            <a:ext cx="4698209" cy="469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cial Wellness | What Is Social Well ...">
            <a:extLst>
              <a:ext uri="{FF2B5EF4-FFF2-40B4-BE49-F238E27FC236}">
                <a16:creationId xmlns:a16="http://schemas.microsoft.com/office/drawing/2014/main" id="{383C062F-9BC6-4C47-363A-B2BE4811D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902" y="3552282"/>
            <a:ext cx="1853382" cy="11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96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CA28C-2CF7-9FC9-62F8-E8C4278C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6" y="1108456"/>
            <a:ext cx="9617364" cy="553998"/>
          </a:xfrm>
        </p:spPr>
        <p:txBody>
          <a:bodyPr wrap="square" anchor="ctr">
            <a:noAutofit/>
          </a:bodyPr>
          <a:lstStyle/>
          <a:p>
            <a:r>
              <a:rPr lang="en-GB" sz="3200" dirty="0"/>
              <a:t>The stewardship dilemma in addressing sustainability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DE3C-6E47-9C59-8B30-B98450A7B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6436" y="1825624"/>
            <a:ext cx="4283364" cy="48639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Conflict arises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Deep </a:t>
            </a:r>
            <a:r>
              <a:rPr lang="en-GB" sz="1800" b="1" dirty="0"/>
              <a:t>power</a:t>
            </a:r>
            <a:r>
              <a:rPr lang="en-GB" sz="1800" dirty="0"/>
              <a:t> </a:t>
            </a:r>
            <a:r>
              <a:rPr lang="en-GB" sz="1800" b="1" dirty="0"/>
              <a:t>conflicts</a:t>
            </a:r>
            <a:r>
              <a:rPr lang="en-GB" sz="1800" dirty="0"/>
              <a:t> &amp; </a:t>
            </a:r>
            <a:r>
              <a:rPr lang="en-GB" sz="1800" b="1" dirty="0"/>
              <a:t>marginalisation</a:t>
            </a:r>
            <a:r>
              <a:rPr lang="en-GB" sz="1800" dirty="0"/>
              <a:t> between business &amp;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Difficulty reconciling a </a:t>
            </a:r>
            <a:r>
              <a:rPr lang="en-GB" sz="1800" b="1" dirty="0"/>
              <a:t>shared sense of purposes</a:t>
            </a:r>
            <a:r>
              <a:rPr lang="en-GB" sz="1800" dirty="0"/>
              <a:t> and </a:t>
            </a:r>
            <a:r>
              <a:rPr lang="en-GB" sz="1800" b="1" dirty="0"/>
              <a:t>worldview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Co-creating</a:t>
            </a:r>
            <a:r>
              <a:rPr lang="en-GB" sz="1800" dirty="0"/>
              <a:t> </a:t>
            </a:r>
            <a:r>
              <a:rPr lang="en-GB" sz="1800" b="1" dirty="0"/>
              <a:t>value</a:t>
            </a:r>
            <a:r>
              <a:rPr lang="en-GB" sz="1800" dirty="0"/>
              <a:t> with multi-actor inputs </a:t>
            </a:r>
            <a:r>
              <a:rPr lang="en-GB" sz="1800" b="1" i="1" dirty="0">
                <a:solidFill>
                  <a:srgbClr val="00B050"/>
                </a:solidFill>
              </a:rPr>
              <a:t>(those involved)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Measuring value created with </a:t>
            </a:r>
            <a:r>
              <a:rPr lang="en-GB" sz="1800" b="1" dirty="0"/>
              <a:t>impact</a:t>
            </a:r>
            <a:r>
              <a:rPr lang="en-GB" sz="1800" dirty="0"/>
              <a:t> towards transformation </a:t>
            </a:r>
            <a:r>
              <a:rPr lang="en-GB" sz="1800" b="1" i="1" dirty="0">
                <a:solidFill>
                  <a:srgbClr val="C00000"/>
                </a:solidFill>
              </a:rPr>
              <a:t>(those affected)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Stakeholder influence that can </a:t>
            </a:r>
            <a:r>
              <a:rPr lang="en-GB" sz="1800" b="1" dirty="0"/>
              <a:t>stop</a:t>
            </a:r>
            <a:r>
              <a:rPr lang="en-GB" sz="1800" dirty="0"/>
              <a:t> value and impact transformation shifts between customers and investors to future generations and nature in a circular economy (between </a:t>
            </a:r>
            <a:r>
              <a:rPr lang="en-GB" sz="1800" b="1" dirty="0"/>
              <a:t>those</a:t>
            </a:r>
            <a:r>
              <a:rPr lang="en-GB" sz="1800" dirty="0"/>
              <a:t> </a:t>
            </a:r>
            <a:r>
              <a:rPr lang="en-GB" sz="1800" i="1" dirty="0">
                <a:solidFill>
                  <a:srgbClr val="00B050"/>
                </a:solidFill>
              </a:rPr>
              <a:t>involved</a:t>
            </a:r>
            <a:r>
              <a:rPr lang="en-GB" sz="1800" dirty="0"/>
              <a:t> &amp;</a:t>
            </a:r>
            <a:r>
              <a:rPr lang="en-GB" sz="1800" b="1" i="1" dirty="0">
                <a:solidFill>
                  <a:srgbClr val="C00000"/>
                </a:solidFill>
              </a:rPr>
              <a:t> affected</a:t>
            </a:r>
            <a:r>
              <a:rPr lang="en-GB" sz="1800" dirty="0"/>
              <a:t>)</a:t>
            </a:r>
          </a:p>
          <a:p>
            <a:endParaRPr lang="en-GB" sz="1800" dirty="0"/>
          </a:p>
        </p:txBody>
      </p:sp>
      <p:pic>
        <p:nvPicPr>
          <p:cNvPr id="5" name="Picture 6" descr="CrayianCo | Mountain Sun and Waves Sticker 5&quot; | Summer Vibe Sticker for  Laptop Car Truck Van Bumper Tablet Notebook : Amazon.com.au: Automotive">
            <a:extLst>
              <a:ext uri="{FF2B5EF4-FFF2-40B4-BE49-F238E27FC236}">
                <a16:creationId xmlns:a16="http://schemas.microsoft.com/office/drawing/2014/main" id="{939C652E-DCE8-D5F5-7DA4-1A5EB738B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r="9190" b="-2"/>
          <a:stretch/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CFB53B-06A0-3100-EE0E-E879E3CD59A8}"/>
              </a:ext>
            </a:extLst>
          </p:cNvPr>
          <p:cNvSpPr txBox="1"/>
          <p:nvPr/>
        </p:nvSpPr>
        <p:spPr>
          <a:xfrm>
            <a:off x="7234058" y="2828047"/>
            <a:ext cx="411974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Shared purpose</a:t>
            </a:r>
          </a:p>
          <a:p>
            <a:r>
              <a:rPr lang="en-GB" dirty="0">
                <a:solidFill>
                  <a:srgbClr val="00B050"/>
                </a:solidFill>
              </a:rPr>
              <a:t>&amp; worldview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sz="1050" dirty="0">
                <a:solidFill>
                  <a:srgbClr val="00B050"/>
                </a:solidFill>
              </a:rPr>
              <a:t>    </a:t>
            </a:r>
            <a:r>
              <a:rPr lang="en-GB" sz="1400" dirty="0">
                <a:solidFill>
                  <a:srgbClr val="00B050"/>
                </a:solidFill>
              </a:rPr>
              <a:t>W gives T</a:t>
            </a:r>
          </a:p>
          <a:p>
            <a:r>
              <a:rPr lang="en-GB" sz="1400" dirty="0">
                <a:solidFill>
                  <a:srgbClr val="00B050"/>
                </a:solidFill>
              </a:rPr>
              <a:t>    meaning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pPr algn="r"/>
            <a:endParaRPr lang="en-GB" dirty="0">
              <a:solidFill>
                <a:srgbClr val="00B050"/>
              </a:solidFill>
            </a:endParaRPr>
          </a:p>
          <a:p>
            <a:pPr algn="r"/>
            <a:endParaRPr lang="en-GB" dirty="0">
              <a:solidFill>
                <a:srgbClr val="00B050"/>
              </a:solidFill>
            </a:endParaRPr>
          </a:p>
          <a:p>
            <a:pPr algn="r"/>
            <a:endParaRPr lang="en-GB" dirty="0">
              <a:solidFill>
                <a:srgbClr val="00B050"/>
              </a:solidFill>
            </a:endParaRPr>
          </a:p>
          <a:p>
            <a:pPr algn="r"/>
            <a:r>
              <a:rPr lang="en-GB" dirty="0">
                <a:solidFill>
                  <a:srgbClr val="C00000"/>
                </a:solidFill>
              </a:rPr>
              <a:t>Marginalised voices &amp; concerns:</a:t>
            </a:r>
          </a:p>
          <a:p>
            <a:pPr algn="r"/>
            <a:r>
              <a:rPr lang="en-GB" i="1" dirty="0">
                <a:solidFill>
                  <a:srgbClr val="C00000"/>
                </a:solidFill>
              </a:rPr>
              <a:t>Nature</a:t>
            </a:r>
            <a:r>
              <a:rPr lang="en-GB" dirty="0">
                <a:solidFill>
                  <a:srgbClr val="C00000"/>
                </a:solidFill>
              </a:rPr>
              <a:t> &amp; </a:t>
            </a:r>
            <a:r>
              <a:rPr lang="en-GB" i="1" dirty="0">
                <a:solidFill>
                  <a:srgbClr val="C00000"/>
                </a:solidFill>
              </a:rPr>
              <a:t>future</a:t>
            </a:r>
            <a:r>
              <a:rPr lang="en-GB" dirty="0">
                <a:solidFill>
                  <a:srgbClr val="C00000"/>
                </a:solidFill>
              </a:rPr>
              <a:t> generations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48C20-DF25-D520-FBC6-7E3872BC5FFC}"/>
              </a:ext>
            </a:extLst>
          </p:cNvPr>
          <p:cNvSpPr txBox="1"/>
          <p:nvPr/>
        </p:nvSpPr>
        <p:spPr>
          <a:xfrm>
            <a:off x="11526253" y="2719137"/>
            <a:ext cx="12994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O</a:t>
            </a:r>
            <a:r>
              <a:rPr lang="en-GB" b="1" baseline="-25000" dirty="0">
                <a:solidFill>
                  <a:srgbClr val="00B050"/>
                </a:solidFill>
              </a:rPr>
              <a:t>1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C00000"/>
                </a:solidFill>
              </a:rPr>
              <a:t>O</a:t>
            </a:r>
            <a:r>
              <a:rPr lang="en-GB" baseline="-25000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B46A8E-E6D1-47FD-FB29-4E416D35B7F8}"/>
              </a:ext>
            </a:extLst>
          </p:cNvPr>
          <p:cNvCxnSpPr/>
          <p:nvPr/>
        </p:nvCxnSpPr>
        <p:spPr>
          <a:xfrm>
            <a:off x="11742821" y="3164305"/>
            <a:ext cx="0" cy="281539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1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ENU Corporate General">
  <a:themeElements>
    <a:clrScheme name="ENU TBS Palette">
      <a:dk1>
        <a:srgbClr val="272928"/>
      </a:dk1>
      <a:lt1>
        <a:srgbClr val="FFFFFF"/>
      </a:lt1>
      <a:dk2>
        <a:srgbClr val="E82340"/>
      </a:dk2>
      <a:lt2>
        <a:srgbClr val="E9E9E9"/>
      </a:lt2>
      <a:accent1>
        <a:srgbClr val="32285B"/>
      </a:accent1>
      <a:accent2>
        <a:srgbClr val="FFCD02"/>
      </a:accent2>
      <a:accent3>
        <a:srgbClr val="E7243F"/>
      </a:accent3>
      <a:accent4>
        <a:srgbClr val="729FA5"/>
      </a:accent4>
      <a:accent5>
        <a:srgbClr val="1B1E1E"/>
      </a:accent5>
      <a:accent6>
        <a:srgbClr val="DBDDDB"/>
      </a:accent6>
      <a:hlink>
        <a:srgbClr val="309BD1"/>
      </a:hlink>
      <a:folHlink>
        <a:srgbClr val="7792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U TBS Template PPT_111120" id="{40CAFF2A-6EE9-EA43-AB4A-1177B6E2A0AF}" vid="{64E8F97C-FD37-2E46-9FA1-02A474738B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E105B5C32C04B944D0F7B803B5E8B" ma:contentTypeVersion="12" ma:contentTypeDescription="Create a new document." ma:contentTypeScope="" ma:versionID="942456e02c70c4862adbbe52cdf7e3cb">
  <xsd:schema xmlns:xsd="http://www.w3.org/2001/XMLSchema" xmlns:xs="http://www.w3.org/2001/XMLSchema" xmlns:p="http://schemas.microsoft.com/office/2006/metadata/properties" xmlns:ns2="f7fa54dd-9a01-4fe3-81bf-72833b77393a" xmlns:ns3="3455f14c-5f25-41d4-9fbd-78713ddde834" targetNamespace="http://schemas.microsoft.com/office/2006/metadata/properties" ma:root="true" ma:fieldsID="6b0ecb0a9ad0a731e17c7bb310b44382" ns2:_="" ns3:_="">
    <xsd:import namespace="f7fa54dd-9a01-4fe3-81bf-72833b77393a"/>
    <xsd:import namespace="3455f14c-5f25-41d4-9fbd-78713ddde8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a54dd-9a01-4fe3-81bf-72833b7739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474c433-8f55-4a30-8add-d96be3d684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5f14c-5f25-41d4-9fbd-78713ddde8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455f14c-5f25-41d4-9fbd-78713ddde834">
      <UserInfo>
        <DisplayName>Tan, Hock</DisplayName>
        <AccountId>24</AccountId>
        <AccountType/>
      </UserInfo>
    </SharedWithUsers>
    <lcf76f155ced4ddcb4097134ff3c332f xmlns="f7fa54dd-9a01-4fe3-81bf-72833b7739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400D8A-5B59-42C5-916D-763C959472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052963-6BC0-48D7-B2CA-302E628083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fa54dd-9a01-4fe3-81bf-72833b77393a"/>
    <ds:schemaRef ds:uri="3455f14c-5f25-41d4-9fbd-78713ddde8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D467F4-DEB6-4D51-9E2D-78FE75203B47}">
  <ds:schemaRefs>
    <ds:schemaRef ds:uri="http://schemas.microsoft.com/office/2006/metadata/properties"/>
    <ds:schemaRef ds:uri="http://purl.org/dc/dcmitype/"/>
    <ds:schemaRef ds:uri="f7fa54dd-9a01-4fe3-81bf-72833b77393a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3455f14c-5f25-41d4-9fbd-78713ddde83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ENU TBS Template PPT_111120</Template>
  <TotalTime>19242</TotalTime>
  <Words>1291</Words>
  <Application>Microsoft Office PowerPoint</Application>
  <PresentationFormat>Widescreen</PresentationFormat>
  <Paragraphs>241</Paragraphs>
  <Slides>17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Arial</vt:lpstr>
      <vt:lpstr>Arial Bold</vt:lpstr>
      <vt:lpstr>Arial Regular</vt:lpstr>
      <vt:lpstr>Calibri</vt:lpstr>
      <vt:lpstr>Calibri Light</vt:lpstr>
      <vt:lpstr>Roboto</vt:lpstr>
      <vt:lpstr>Titillium</vt:lpstr>
      <vt:lpstr>Wingdings</vt:lpstr>
      <vt:lpstr>ENU Corporate General</vt:lpstr>
      <vt:lpstr>The ‘Boundary Idea’ in Sustainability &amp; Sustainable Development</vt:lpstr>
      <vt:lpstr>Outline</vt:lpstr>
      <vt:lpstr>Our Approach</vt:lpstr>
      <vt:lpstr>Outline</vt:lpstr>
      <vt:lpstr>Our Approach: Practicing Systemic Sustainability</vt:lpstr>
      <vt:lpstr>Outline</vt:lpstr>
      <vt:lpstr>The ‘Boundary Idea’ </vt:lpstr>
      <vt:lpstr>Raworth (2018) offers two critical boundaries</vt:lpstr>
      <vt:lpstr>The stewardship dilemma in addressing sustainability challenges</vt:lpstr>
      <vt:lpstr>Critical Systems Heuristics </vt:lpstr>
      <vt:lpstr>Outline</vt:lpstr>
      <vt:lpstr>Case in point</vt:lpstr>
      <vt:lpstr>Systemic Sustainability Boundary Critique</vt:lpstr>
      <vt:lpstr>Boundary judgements affecting a purposeful &amp; regenerative system of interest (S)</vt:lpstr>
      <vt:lpstr>Outline</vt:lpstr>
      <vt:lpstr>Conclusion &amp; future directions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Weaver, Miles</dc:creator>
  <cp:lastModifiedBy>Weaver, Miles</cp:lastModifiedBy>
  <cp:revision>4</cp:revision>
  <cp:lastPrinted>2019-04-04T16:32:46Z</cp:lastPrinted>
  <dcterms:created xsi:type="dcterms:W3CDTF">2021-09-08T15:41:29Z</dcterms:created>
  <dcterms:modified xsi:type="dcterms:W3CDTF">2024-09-16T11:16:33Z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0x010100B5AE105B5C32C04B944D0F7B803B5E8B</vt:lpwstr>
  </property>
</Properties>
</file>