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5" r:id="rId5"/>
    <p:sldId id="264" r:id="rId6"/>
    <p:sldId id="257" r:id="rId7"/>
  </p:sldIdLst>
  <p:sldSz cx="9906000" cy="1320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2748" y="120"/>
      </p:cViewPr>
      <p:guideLst>
        <p:guide orient="horz" pos="4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8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61588"/>
            <a:ext cx="8420100" cy="4598341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6937258"/>
            <a:ext cx="7429500" cy="3188875"/>
          </a:xfr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790A-FE24-41DA-ABAF-3EECD9E7A0D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8B72-01EB-46BB-8624-6BB6791B6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57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790A-FE24-41DA-ABAF-3EECD9E7A0D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8B72-01EB-46BB-8624-6BB6791B6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703204"/>
            <a:ext cx="2135981" cy="11193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703204"/>
            <a:ext cx="6284119" cy="1119316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790A-FE24-41DA-ABAF-3EECD9E7A0D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8B72-01EB-46BB-8624-6BB6791B6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2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790A-FE24-41DA-ABAF-3EECD9E7A0D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8B72-01EB-46BB-8624-6BB6791B6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30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3292832"/>
            <a:ext cx="8543925" cy="5494160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8838969"/>
            <a:ext cx="8543925" cy="2889249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790A-FE24-41DA-ABAF-3EECD9E7A0D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8B72-01EB-46BB-8624-6BB6791B6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43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3516018"/>
            <a:ext cx="4210050" cy="83803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3516018"/>
            <a:ext cx="4210050" cy="83803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790A-FE24-41DA-ABAF-3EECD9E7A0D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8B72-01EB-46BB-8624-6BB6791B6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41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703207"/>
            <a:ext cx="8543925" cy="25529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3237796"/>
            <a:ext cx="4190702" cy="158679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4824589"/>
            <a:ext cx="4190702" cy="70962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3237796"/>
            <a:ext cx="4211340" cy="158679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4824589"/>
            <a:ext cx="4211340" cy="70962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790A-FE24-41DA-ABAF-3EECD9E7A0D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8B72-01EB-46BB-8624-6BB6791B6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38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790A-FE24-41DA-ABAF-3EECD9E7A0D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8B72-01EB-46BB-8624-6BB6791B6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99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790A-FE24-41DA-ABAF-3EECD9E7A0D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8B72-01EB-46BB-8624-6BB6791B6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02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880533"/>
            <a:ext cx="3194943" cy="3081867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1901710"/>
            <a:ext cx="5014913" cy="9386241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3962400"/>
            <a:ext cx="3194943" cy="7340836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790A-FE24-41DA-ABAF-3EECD9E7A0D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8B72-01EB-46BB-8624-6BB6791B6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96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880533"/>
            <a:ext cx="3194943" cy="3081867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1901710"/>
            <a:ext cx="5014913" cy="9386241"/>
          </a:xfrm>
        </p:spPr>
        <p:txBody>
          <a:bodyPr anchor="t"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3962400"/>
            <a:ext cx="3194943" cy="7340836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790A-FE24-41DA-ABAF-3EECD9E7A0D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8B72-01EB-46BB-8624-6BB6791B6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703207"/>
            <a:ext cx="8543925" cy="2552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3516018"/>
            <a:ext cx="8543925" cy="838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12241862"/>
            <a:ext cx="2228850" cy="703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3790A-FE24-41DA-ABAF-3EECD9E7A0D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12241862"/>
            <a:ext cx="3343275" cy="703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12241862"/>
            <a:ext cx="2228850" cy="703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C8B72-01EB-46BB-8624-6BB6791B6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05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tif"/><Relationship Id="rId7" Type="http://schemas.openxmlformats.org/officeDocument/2006/relationships/image" Target="../media/image14.jpe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if"/><Relationship Id="rId5" Type="http://schemas.openxmlformats.org/officeDocument/2006/relationships/image" Target="../media/image12.tif"/><Relationship Id="rId10" Type="http://schemas.openxmlformats.org/officeDocument/2006/relationships/image" Target="../media/image17.jpeg"/><Relationship Id="rId4" Type="http://schemas.openxmlformats.org/officeDocument/2006/relationships/image" Target="../media/image11.tif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13" Type="http://schemas.openxmlformats.org/officeDocument/2006/relationships/image" Target="../media/image29.tiff"/><Relationship Id="rId3" Type="http://schemas.openxmlformats.org/officeDocument/2006/relationships/image" Target="../media/image19.tiff"/><Relationship Id="rId7" Type="http://schemas.openxmlformats.org/officeDocument/2006/relationships/image" Target="../media/image23.tiff"/><Relationship Id="rId12" Type="http://schemas.openxmlformats.org/officeDocument/2006/relationships/image" Target="../media/image28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tiff"/><Relationship Id="rId11" Type="http://schemas.openxmlformats.org/officeDocument/2006/relationships/image" Target="../media/image27.tiff"/><Relationship Id="rId5" Type="http://schemas.openxmlformats.org/officeDocument/2006/relationships/image" Target="../media/image21.tiff"/><Relationship Id="rId10" Type="http://schemas.openxmlformats.org/officeDocument/2006/relationships/image" Target="../media/image26.tiff"/><Relationship Id="rId4" Type="http://schemas.openxmlformats.org/officeDocument/2006/relationships/image" Target="../media/image20.tiff"/><Relationship Id="rId9" Type="http://schemas.openxmlformats.org/officeDocument/2006/relationships/image" Target="../media/image25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3" Type="http://schemas.openxmlformats.org/officeDocument/2006/relationships/image" Target="../media/image47.jpeg"/><Relationship Id="rId7" Type="http://schemas.openxmlformats.org/officeDocument/2006/relationships/image" Target="../media/image51.tif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tiff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tiff"/><Relationship Id="rId3" Type="http://schemas.openxmlformats.org/officeDocument/2006/relationships/image" Target="../media/image55.jpeg"/><Relationship Id="rId7" Type="http://schemas.openxmlformats.org/officeDocument/2006/relationships/image" Target="../media/image59.tiff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tiff"/><Relationship Id="rId11" Type="http://schemas.openxmlformats.org/officeDocument/2006/relationships/image" Target="../media/image63.tiff"/><Relationship Id="rId5" Type="http://schemas.openxmlformats.org/officeDocument/2006/relationships/image" Target="../media/image57.tiff"/><Relationship Id="rId10" Type="http://schemas.openxmlformats.org/officeDocument/2006/relationships/image" Target="../media/image62.tiff"/><Relationship Id="rId4" Type="http://schemas.openxmlformats.org/officeDocument/2006/relationships/image" Target="../media/image56.jpeg"/><Relationship Id="rId9" Type="http://schemas.openxmlformats.org/officeDocument/2006/relationships/image" Target="../media/image6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29389" y="418753"/>
            <a:ext cx="8410074" cy="12503163"/>
            <a:chOff x="529389" y="418753"/>
            <a:chExt cx="8410074" cy="12503163"/>
          </a:xfrm>
        </p:grpSpPr>
        <p:sp>
          <p:nvSpPr>
            <p:cNvPr id="2" name="Rectangle 1"/>
            <p:cNvSpPr/>
            <p:nvPr/>
          </p:nvSpPr>
          <p:spPr>
            <a:xfrm>
              <a:off x="529389" y="418753"/>
              <a:ext cx="8410074" cy="125031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58850" y="418753"/>
              <a:ext cx="7848266" cy="12330450"/>
              <a:chOff x="303355" y="-1128654"/>
              <a:chExt cx="6163162" cy="968296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26542" y="-1128654"/>
                <a:ext cx="5817328" cy="314206"/>
                <a:chOff x="719393" y="916983"/>
                <a:chExt cx="5817328" cy="314206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3656722" y="916983"/>
                  <a:ext cx="2879999" cy="3142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DMM</a:t>
                  </a:r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719393" y="916987"/>
                  <a:ext cx="2879999" cy="3142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sv-SE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Non-</a:t>
                  </a:r>
                  <a:r>
                    <a:rPr lang="sv-SE" sz="20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operated</a:t>
                  </a:r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43" y="-832989"/>
                <a:ext cx="2880000" cy="2159999"/>
              </a:xfrm>
              <a:prstGeom prst="rect">
                <a:avLst/>
              </a:prstGeom>
            </p:spPr>
          </p:pic>
          <p:cxnSp>
            <p:nvCxnSpPr>
              <p:cNvPr id="7" name="Straight Arrow Connector 6"/>
              <p:cNvCxnSpPr/>
              <p:nvPr/>
            </p:nvCxnSpPr>
            <p:spPr>
              <a:xfrm>
                <a:off x="1996966" y="382008"/>
                <a:ext cx="0" cy="2445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1983511" y="-366993"/>
                <a:ext cx="13454" cy="32670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43" y="1376974"/>
                <a:ext cx="2880000" cy="2159999"/>
              </a:xfrm>
              <a:prstGeom prst="rect">
                <a:avLst/>
              </a:prstGeom>
            </p:spPr>
          </p:pic>
          <p:cxnSp>
            <p:nvCxnSpPr>
              <p:cNvPr id="10" name="Straight Arrow Connector 9"/>
              <p:cNvCxnSpPr/>
              <p:nvPr/>
            </p:nvCxnSpPr>
            <p:spPr>
              <a:xfrm>
                <a:off x="1714649" y="2208863"/>
                <a:ext cx="282319" cy="2925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 flipV="1">
                <a:off x="1577459" y="2553412"/>
                <a:ext cx="227972" cy="35760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3870" y="-836089"/>
                <a:ext cx="2880000" cy="2160000"/>
              </a:xfrm>
              <a:prstGeom prst="rect">
                <a:avLst/>
              </a:prstGeom>
            </p:spPr>
          </p:pic>
          <p:cxnSp>
            <p:nvCxnSpPr>
              <p:cNvPr id="13" name="Straight Arrow Connector 12"/>
              <p:cNvCxnSpPr/>
              <p:nvPr/>
            </p:nvCxnSpPr>
            <p:spPr>
              <a:xfrm>
                <a:off x="3891428" y="746720"/>
                <a:ext cx="214684" cy="2651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5211128" y="501778"/>
                <a:ext cx="363891" cy="19511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9094" y="1383019"/>
                <a:ext cx="2880000" cy="2160000"/>
              </a:xfrm>
              <a:prstGeom prst="rect">
                <a:avLst/>
              </a:prstGeom>
            </p:spPr>
          </p:pic>
          <p:cxnSp>
            <p:nvCxnSpPr>
              <p:cNvPr id="16" name="Straight Arrow Connector 15"/>
              <p:cNvCxnSpPr/>
              <p:nvPr/>
            </p:nvCxnSpPr>
            <p:spPr>
              <a:xfrm flipH="1" flipV="1">
                <a:off x="5430510" y="2222291"/>
                <a:ext cx="18842" cy="2931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189049" y="2856412"/>
                <a:ext cx="429371" cy="3260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 rot="16200000">
                <a:off x="-614556" y="86812"/>
                <a:ext cx="2159999" cy="314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Lateral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-619544" y="2295259"/>
                <a:ext cx="2159999" cy="314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Medial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776130" y="3815127"/>
                <a:ext cx="5690387" cy="335110"/>
                <a:chOff x="945489" y="1099185"/>
                <a:chExt cx="5690387" cy="33511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3727481" y="1120093"/>
                  <a:ext cx="2908395" cy="3142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Osteoarthritis</a:t>
                  </a:r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945489" y="1099185"/>
                  <a:ext cx="2556223" cy="3142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Control</a:t>
                  </a:r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42" y="4111621"/>
                <a:ext cx="2880000" cy="2160000"/>
              </a:xfrm>
              <a:prstGeom prst="rect">
                <a:avLst/>
              </a:prstGeom>
            </p:spPr>
          </p:pic>
          <p:cxnSp>
            <p:nvCxnSpPr>
              <p:cNvPr id="22" name="Straight Arrow Connector 21"/>
              <p:cNvCxnSpPr/>
              <p:nvPr/>
            </p:nvCxnSpPr>
            <p:spPr>
              <a:xfrm flipV="1">
                <a:off x="1996966" y="5771666"/>
                <a:ext cx="318821" cy="1630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9093" y="4115661"/>
                <a:ext cx="2880000" cy="2160000"/>
              </a:xfrm>
              <a:prstGeom prst="rect">
                <a:avLst/>
              </a:prstGeom>
            </p:spPr>
          </p:pic>
          <p:cxnSp>
            <p:nvCxnSpPr>
              <p:cNvPr id="24" name="Straight Arrow Connector 23"/>
              <p:cNvCxnSpPr/>
              <p:nvPr/>
            </p:nvCxnSpPr>
            <p:spPr>
              <a:xfrm flipH="1" flipV="1">
                <a:off x="4189049" y="5580855"/>
                <a:ext cx="262113" cy="1379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42" y="6394315"/>
                <a:ext cx="2880000" cy="2160000"/>
              </a:xfrm>
              <a:prstGeom prst="rect">
                <a:avLst/>
              </a:prstGeom>
            </p:spPr>
          </p:pic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2233149" y="6994108"/>
                <a:ext cx="7396" cy="27254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9093" y="6394315"/>
                <a:ext cx="2880000" cy="2160000"/>
              </a:xfrm>
              <a:prstGeom prst="rect">
                <a:avLst/>
              </a:prstGeom>
            </p:spPr>
          </p:pic>
          <p:cxnSp>
            <p:nvCxnSpPr>
              <p:cNvPr id="28" name="Straight Arrow Connector 27"/>
              <p:cNvCxnSpPr/>
              <p:nvPr/>
            </p:nvCxnSpPr>
            <p:spPr>
              <a:xfrm>
                <a:off x="3668772" y="6994108"/>
                <a:ext cx="435996" cy="312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 rot="16200000">
                <a:off x="-619544" y="5008512"/>
                <a:ext cx="2159999" cy="314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Human 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-619544" y="7303121"/>
                <a:ext cx="2159999" cy="314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Dog 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529389" y="418753"/>
              <a:ext cx="8295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29389" y="6731724"/>
              <a:ext cx="8295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9389" y="9688949"/>
              <a:ext cx="8295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61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68442" y="0"/>
            <a:ext cx="12452684" cy="8482263"/>
            <a:chOff x="-168442" y="0"/>
            <a:chExt cx="12452684" cy="8482263"/>
          </a:xfrm>
        </p:grpSpPr>
        <p:sp>
          <p:nvSpPr>
            <p:cNvPr id="3" name="Rectangle 2"/>
            <p:cNvSpPr/>
            <p:nvPr/>
          </p:nvSpPr>
          <p:spPr>
            <a:xfrm>
              <a:off x="-168442" y="0"/>
              <a:ext cx="12452684" cy="8482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496525" y="37324"/>
              <a:ext cx="7451492" cy="5273858"/>
              <a:chOff x="1739241" y="-36857"/>
              <a:chExt cx="7451492" cy="527385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857245" y="61497"/>
                <a:ext cx="7333488" cy="5175504"/>
                <a:chOff x="239268" y="434848"/>
                <a:chExt cx="7333488" cy="5175504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268" y="434848"/>
                  <a:ext cx="3666744" cy="2462784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6012" y="434848"/>
                  <a:ext cx="3666744" cy="2462784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268" y="3147568"/>
                  <a:ext cx="3666744" cy="2462784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6012" y="3147568"/>
                  <a:ext cx="3666744" cy="2462784"/>
                </a:xfrm>
                <a:prstGeom prst="rect">
                  <a:avLst/>
                </a:prstGeom>
              </p:spPr>
            </p:pic>
          </p:grpSp>
          <p:sp>
            <p:nvSpPr>
              <p:cNvPr id="9" name="TextBox 8"/>
              <p:cNvSpPr txBox="1"/>
              <p:nvPr/>
            </p:nvSpPr>
            <p:spPr>
              <a:xfrm>
                <a:off x="1739241" y="-36857"/>
                <a:ext cx="9351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62294" y="-36857"/>
                <a:ext cx="9351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739241" y="2645876"/>
                <a:ext cx="9351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8230857" y="2720057"/>
              <a:ext cx="9351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713" y="437039"/>
              <a:ext cx="4617826" cy="3682998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53713" y="5325759"/>
              <a:ext cx="12073961" cy="2954923"/>
              <a:chOff x="-53713" y="5638087"/>
              <a:chExt cx="12073961" cy="2954923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-53713" y="8192900"/>
                <a:ext cx="288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Vehicle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152777" y="8192900"/>
                <a:ext cx="27837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Bortezomib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6525" y="6027234"/>
                <a:ext cx="2880000" cy="21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295" y="6031030"/>
                <a:ext cx="2880000" cy="21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91294" y="5638087"/>
                <a:ext cx="58591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Control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187950" y="5640175"/>
                <a:ext cx="5832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DMM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7950" y="6027234"/>
                <a:ext cx="2879999" cy="21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6" name="Right Arrow 25"/>
              <p:cNvSpPr/>
              <p:nvPr/>
            </p:nvSpPr>
            <p:spPr>
              <a:xfrm rot="16706658">
                <a:off x="8551423" y="6871771"/>
                <a:ext cx="178777" cy="133607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ight Arrow 26"/>
              <p:cNvSpPr/>
              <p:nvPr/>
            </p:nvSpPr>
            <p:spPr>
              <a:xfrm rot="16706658">
                <a:off x="8269556" y="6889951"/>
                <a:ext cx="178777" cy="133607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ight Arrow 29"/>
              <p:cNvSpPr/>
              <p:nvPr/>
            </p:nvSpPr>
            <p:spPr>
              <a:xfrm rot="6577637">
                <a:off x="7538561" y="7285427"/>
                <a:ext cx="178777" cy="133607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ight Arrow 30"/>
              <p:cNvSpPr/>
              <p:nvPr/>
            </p:nvSpPr>
            <p:spPr>
              <a:xfrm rot="6577637">
                <a:off x="7742893" y="7333820"/>
                <a:ext cx="178777" cy="133607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ight Arrow 31"/>
              <p:cNvSpPr/>
              <p:nvPr/>
            </p:nvSpPr>
            <p:spPr>
              <a:xfrm rot="6577637">
                <a:off x="8770042" y="7285426"/>
                <a:ext cx="178777" cy="133607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9140247" y="6027234"/>
                <a:ext cx="2880000" cy="2160000"/>
                <a:chOff x="9249431" y="6027234"/>
                <a:chExt cx="2880000" cy="2160000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49431" y="6027234"/>
                  <a:ext cx="2880000" cy="2160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37" name="Right Arrow 36"/>
                <p:cNvSpPr/>
                <p:nvPr/>
              </p:nvSpPr>
              <p:spPr>
                <a:xfrm rot="17648342">
                  <a:off x="9495125" y="6828409"/>
                  <a:ext cx="178777" cy="133607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Right Arrow 37"/>
                <p:cNvSpPr/>
                <p:nvPr/>
              </p:nvSpPr>
              <p:spPr>
                <a:xfrm rot="6577637">
                  <a:off x="10117092" y="7156948"/>
                  <a:ext cx="178777" cy="133607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Right Arrow 38"/>
                <p:cNvSpPr/>
                <p:nvPr/>
              </p:nvSpPr>
              <p:spPr>
                <a:xfrm rot="17648342">
                  <a:off x="11070348" y="7062527"/>
                  <a:ext cx="178777" cy="133607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Right Arrow 39"/>
                <p:cNvSpPr/>
                <p:nvPr/>
              </p:nvSpPr>
              <p:spPr>
                <a:xfrm rot="17648342">
                  <a:off x="11307913" y="7038494"/>
                  <a:ext cx="178777" cy="133607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6187949" y="8192900"/>
                <a:ext cx="288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Vehicle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140247" y="8192900"/>
                <a:ext cx="288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Bortezomib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91294" y="44096"/>
              <a:ext cx="9351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1294" y="5163769"/>
              <a:ext cx="9351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95919" y="160040"/>
              <a:ext cx="1184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Non-operated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95919" y="2892633"/>
              <a:ext cx="1184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Non-operated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867726" y="160040"/>
              <a:ext cx="12522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DMM-operated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67726" y="2892633"/>
              <a:ext cx="12522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DMM-operated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2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939"/>
            <a:ext cx="11903625" cy="11336678"/>
            <a:chOff x="0" y="6939"/>
            <a:chExt cx="11903625" cy="11336678"/>
          </a:xfrm>
        </p:grpSpPr>
        <p:sp>
          <p:nvSpPr>
            <p:cNvPr id="14" name="Rectangle 13"/>
            <p:cNvSpPr/>
            <p:nvPr/>
          </p:nvSpPr>
          <p:spPr>
            <a:xfrm>
              <a:off x="0" y="47618"/>
              <a:ext cx="11778916" cy="111898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177623" y="5631332"/>
              <a:ext cx="935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9238" y="5631332"/>
              <a:ext cx="935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058058" y="2890385"/>
              <a:ext cx="935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77623" y="2890385"/>
              <a:ext cx="935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9238" y="2890385"/>
              <a:ext cx="935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058058" y="6939"/>
              <a:ext cx="935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177623" y="6939"/>
              <a:ext cx="935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9238" y="6939"/>
              <a:ext cx="935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058058" y="8583492"/>
              <a:ext cx="935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177623" y="8583492"/>
              <a:ext cx="935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238" y="8583492"/>
              <a:ext cx="935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058058" y="5631332"/>
              <a:ext cx="935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310" y="75050"/>
              <a:ext cx="3758184" cy="267309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817" y="75050"/>
              <a:ext cx="3797808" cy="267309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8" y="2890385"/>
              <a:ext cx="3849624" cy="26730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310" y="2890385"/>
              <a:ext cx="3846576" cy="267309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817" y="2890385"/>
              <a:ext cx="3782568" cy="267309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310" y="5670142"/>
              <a:ext cx="3758184" cy="267309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817" y="5670142"/>
              <a:ext cx="3797808" cy="267309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8" y="8670521"/>
              <a:ext cx="3849624" cy="267309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310" y="8670521"/>
              <a:ext cx="3849624" cy="26730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817" y="8670521"/>
              <a:ext cx="3797808" cy="267309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8" y="47618"/>
              <a:ext cx="3849624" cy="270052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8" y="5642710"/>
              <a:ext cx="3831336" cy="270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222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8958" y="-8922"/>
            <a:ext cx="10656116" cy="8298680"/>
            <a:chOff x="-308958" y="-8922"/>
            <a:chExt cx="10656116" cy="8298680"/>
          </a:xfrm>
        </p:grpSpPr>
        <p:sp>
          <p:nvSpPr>
            <p:cNvPr id="2" name="Rectangle 1"/>
            <p:cNvSpPr/>
            <p:nvPr/>
          </p:nvSpPr>
          <p:spPr>
            <a:xfrm>
              <a:off x="-308958" y="-8922"/>
              <a:ext cx="10656116" cy="8298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811" y="825067"/>
              <a:ext cx="2256000" cy="169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811" y="4606434"/>
              <a:ext cx="2255999" cy="169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859" y="825067"/>
              <a:ext cx="2256001" cy="169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859" y="4606434"/>
              <a:ext cx="2256000" cy="169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811" y="6444938"/>
              <a:ext cx="2256000" cy="169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811" y="2627852"/>
              <a:ext cx="2255999" cy="169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859" y="6444938"/>
              <a:ext cx="2256000" cy="169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859" y="2627852"/>
              <a:ext cx="2256000" cy="169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2154" y="-8922"/>
              <a:ext cx="9351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-308958" y="449310"/>
              <a:ext cx="5532981" cy="6844841"/>
              <a:chOff x="-152544" y="8715000"/>
              <a:chExt cx="5532981" cy="684484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21388" y="8715000"/>
                <a:ext cx="22499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Vehicle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056525" y="8715000"/>
                <a:ext cx="23239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Bortezomib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6200000">
                <a:off x="-322716" y="9736703"/>
                <a:ext cx="16920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Control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6200000">
                <a:off x="-322716" y="11539488"/>
                <a:ext cx="16920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DMM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-801702" y="10690274"/>
                <a:ext cx="16984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Medial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6200000">
                <a:off x="-801702" y="14510573"/>
                <a:ext cx="16984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Lateral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521849" y="449310"/>
              <a:ext cx="22499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Vehicle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56986" y="449310"/>
              <a:ext cx="23239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Bortezomib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686" y="4606434"/>
              <a:ext cx="2256000" cy="169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686" y="825067"/>
              <a:ext cx="2256000" cy="169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686" y="6444938"/>
              <a:ext cx="2256000" cy="169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686" y="2627852"/>
              <a:ext cx="2256000" cy="169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012" y="4606434"/>
              <a:ext cx="2256000" cy="169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012" y="825067"/>
              <a:ext cx="2256000" cy="169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012" y="6444938"/>
              <a:ext cx="2256000" cy="169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012" y="2627852"/>
              <a:ext cx="2256000" cy="169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5218433" y="-8922"/>
              <a:ext cx="9351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79886" y="-8922"/>
              <a:ext cx="26589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E11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27496" y="-8922"/>
              <a:ext cx="26589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Sclerostin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200000">
              <a:off x="-554794" y="5279448"/>
              <a:ext cx="16920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-554794" y="7082233"/>
              <a:ext cx="16920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DMM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1123950" y="4064339"/>
              <a:ext cx="77399" cy="2191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3536641" y="4064338"/>
              <a:ext cx="77399" cy="2191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 flipV="1">
              <a:off x="4138865" y="5595725"/>
              <a:ext cx="129620" cy="14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 flipV="1">
              <a:off x="1659250" y="5814800"/>
              <a:ext cx="129620" cy="14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 flipV="1">
              <a:off x="3315935" y="7395950"/>
              <a:ext cx="129620" cy="14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1594440" y="7099936"/>
              <a:ext cx="64810" cy="1910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3796991" y="2050517"/>
              <a:ext cx="77399" cy="2191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1974541" y="2160105"/>
              <a:ext cx="77399" cy="2191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4870141" y="2217120"/>
              <a:ext cx="77399" cy="2191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4654241" y="3847904"/>
              <a:ext cx="77399" cy="2191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1982523" y="3673660"/>
              <a:ext cx="77399" cy="2191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987402" y="2053260"/>
              <a:ext cx="77399" cy="2191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724060" y="971431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392974" y="2755401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6869" y="1017916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06869" y="2819615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420488" y="2708158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984126" y="907542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454970" y="929726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100616" y="4828397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009853" y="4753979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53491" y="6585014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287296" y="6530197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486455" y="4701397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215202" y="4701397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H="1" flipV="1">
              <a:off x="843525" y="5310554"/>
              <a:ext cx="129620" cy="14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 flipV="1">
              <a:off x="1701003" y="7802350"/>
              <a:ext cx="129620" cy="14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 flipV="1">
              <a:off x="3150392" y="5814800"/>
              <a:ext cx="129620" cy="14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 flipV="1">
              <a:off x="4731640" y="7408650"/>
              <a:ext cx="129620" cy="14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801417" y="6769680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 flipV="1">
              <a:off x="6972913" y="7356148"/>
              <a:ext cx="129620" cy="14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771447" y="6764426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H="1" flipV="1">
              <a:off x="6619890" y="7839920"/>
              <a:ext cx="129620" cy="14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H="1" flipV="1">
              <a:off x="6908103" y="5673300"/>
              <a:ext cx="129620" cy="14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 flipV="1">
              <a:off x="6179140" y="5523884"/>
              <a:ext cx="129620" cy="14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 flipV="1">
              <a:off x="9233513" y="5742959"/>
              <a:ext cx="129620" cy="14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 flipV="1">
              <a:off x="8435140" y="7391782"/>
              <a:ext cx="129620" cy="14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 flipV="1">
              <a:off x="8564760" y="5513366"/>
              <a:ext cx="129620" cy="14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6125098" y="5045984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001800" y="5083102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064513" y="5027329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9363133" y="5070729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970938" y="3196739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977674" y="3124733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625761" y="1225177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377338" y="1312015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384363" y="1410100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965960" y="1202582"/>
              <a:ext cx="20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 flipV="1">
              <a:off x="6429797" y="1665040"/>
              <a:ext cx="77399" cy="2191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7503940" y="1655159"/>
              <a:ext cx="77399" cy="2191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5703959" y="3783248"/>
              <a:ext cx="77399" cy="2191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6774614" y="3540333"/>
              <a:ext cx="77399" cy="2191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8461250" y="3998818"/>
              <a:ext cx="77399" cy="2191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8444657" y="1723192"/>
              <a:ext cx="77399" cy="2191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H="1">
              <a:off x="9363134" y="2162848"/>
              <a:ext cx="100732" cy="1621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41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95348" y="372979"/>
            <a:ext cx="12502074" cy="5262760"/>
            <a:chOff x="-795348" y="372979"/>
            <a:chExt cx="12502074" cy="5262760"/>
          </a:xfrm>
        </p:grpSpPr>
        <p:sp>
          <p:nvSpPr>
            <p:cNvPr id="3" name="Rectangle 2"/>
            <p:cNvSpPr/>
            <p:nvPr/>
          </p:nvSpPr>
          <p:spPr>
            <a:xfrm>
              <a:off x="-795348" y="372979"/>
              <a:ext cx="12502074" cy="5262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747327" y="516166"/>
              <a:ext cx="7473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003081" y="496117"/>
              <a:ext cx="7473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599741" y="993163"/>
              <a:ext cx="4944110" cy="4025273"/>
              <a:chOff x="519661" y="2660889"/>
              <a:chExt cx="6186905" cy="5037102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519661" y="2805437"/>
                <a:ext cx="935182" cy="500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521173" y="2660889"/>
                <a:ext cx="6185393" cy="5037102"/>
                <a:chOff x="-138111" y="3661889"/>
                <a:chExt cx="6185393" cy="5037102"/>
              </a:xfrm>
            </p:grpSpPr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4459" y="4218291"/>
                  <a:ext cx="2749081" cy="2160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98201" y="4218291"/>
                  <a:ext cx="2749081" cy="2160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4459" y="6518096"/>
                  <a:ext cx="2749080" cy="2160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98201" y="6518096"/>
                  <a:ext cx="2749080" cy="2160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62" name="TextBox 61"/>
                <p:cNvSpPr txBox="1"/>
                <p:nvPr/>
              </p:nvSpPr>
              <p:spPr>
                <a:xfrm>
                  <a:off x="349542" y="3661889"/>
                  <a:ext cx="2776446" cy="500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Control</a:t>
                  </a:r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3298201" y="3686248"/>
                  <a:ext cx="2749079" cy="500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Loaded</a:t>
                  </a:r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 rot="16200000">
                  <a:off x="-955557" y="5068841"/>
                  <a:ext cx="2160001" cy="500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Wild-type</a:t>
                  </a:r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 rot="16200000">
                  <a:off x="-967769" y="7368648"/>
                  <a:ext cx="2160001" cy="500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E11 </a:t>
                  </a:r>
                  <a:r>
                    <a:rPr lang="en-GB" sz="20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cKO</a:t>
                  </a:r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Right Arrow 65"/>
                <p:cNvSpPr/>
                <p:nvPr/>
              </p:nvSpPr>
              <p:spPr>
                <a:xfrm rot="14655343">
                  <a:off x="4553958" y="5469187"/>
                  <a:ext cx="156713" cy="119227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Right Arrow 66"/>
                <p:cNvSpPr/>
                <p:nvPr/>
              </p:nvSpPr>
              <p:spPr>
                <a:xfrm rot="14655343">
                  <a:off x="4806350" y="5424969"/>
                  <a:ext cx="156713" cy="119227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Right Arrow 67"/>
                <p:cNvSpPr/>
                <p:nvPr/>
              </p:nvSpPr>
              <p:spPr>
                <a:xfrm rot="14655343">
                  <a:off x="5058741" y="5312036"/>
                  <a:ext cx="156713" cy="119227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Right Arrow 68"/>
                <p:cNvSpPr/>
                <p:nvPr/>
              </p:nvSpPr>
              <p:spPr>
                <a:xfrm rot="14655343">
                  <a:off x="4701845" y="7418288"/>
                  <a:ext cx="156713" cy="119227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Right Arrow 69"/>
                <p:cNvSpPr/>
                <p:nvPr/>
              </p:nvSpPr>
              <p:spPr>
                <a:xfrm rot="14655343">
                  <a:off x="5812346" y="7237681"/>
                  <a:ext cx="156713" cy="119227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4" name="TextBox 73"/>
            <p:cNvSpPr txBox="1"/>
            <p:nvPr/>
          </p:nvSpPr>
          <p:spPr>
            <a:xfrm>
              <a:off x="-337009" y="515875"/>
              <a:ext cx="3039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Wild-type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579341" y="515875"/>
              <a:ext cx="302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E11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cKO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-795348" y="3083159"/>
              <a:ext cx="7473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955060" y="3063110"/>
              <a:ext cx="7473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4556" y="696172"/>
              <a:ext cx="3666744" cy="244449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4556" y="3191243"/>
              <a:ext cx="3663696" cy="24444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349" y="696172"/>
              <a:ext cx="3666744" cy="24627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397" y="3191243"/>
              <a:ext cx="3663696" cy="2444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8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433137"/>
            <a:ext cx="9649326" cy="10154073"/>
            <a:chOff x="0" y="433137"/>
            <a:chExt cx="9649326" cy="10154073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433137"/>
              <a:ext cx="9649326" cy="10154073"/>
              <a:chOff x="0" y="433137"/>
              <a:chExt cx="9649326" cy="1015407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6091" y="433137"/>
                <a:ext cx="9633235" cy="101540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8710" y="5708176"/>
                <a:ext cx="3066511" cy="204840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471" y="845105"/>
                <a:ext cx="2301480" cy="172611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7881" y="845105"/>
                <a:ext cx="2301480" cy="172611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6" name="Right Arrow 5"/>
              <p:cNvSpPr/>
              <p:nvPr/>
            </p:nvSpPr>
            <p:spPr>
              <a:xfrm rot="21148557">
                <a:off x="2085953" y="1128759"/>
                <a:ext cx="202091" cy="15254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5138" y="531007"/>
                <a:ext cx="7473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542117" y="531007"/>
                <a:ext cx="7473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ight Arrow 8"/>
              <p:cNvSpPr/>
              <p:nvPr/>
            </p:nvSpPr>
            <p:spPr>
              <a:xfrm rot="21148557">
                <a:off x="2085953" y="1399839"/>
                <a:ext cx="202091" cy="15254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 rot="21148557">
                <a:off x="2085953" y="1627076"/>
                <a:ext cx="202091" cy="15254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ight Arrow 10"/>
              <p:cNvSpPr/>
              <p:nvPr/>
            </p:nvSpPr>
            <p:spPr>
              <a:xfrm rot="21148557">
                <a:off x="4491239" y="1804768"/>
                <a:ext cx="202091" cy="15254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ight Arrow 11"/>
              <p:cNvSpPr/>
              <p:nvPr/>
            </p:nvSpPr>
            <p:spPr>
              <a:xfrm rot="21148557">
                <a:off x="4491240" y="2035334"/>
                <a:ext cx="202091" cy="15254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0" y="2954103"/>
                <a:ext cx="7473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288308" y="2954103"/>
                <a:ext cx="7473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441492" y="5503951"/>
                <a:ext cx="7473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259663" y="5503951"/>
                <a:ext cx="7473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6091" y="5503951"/>
                <a:ext cx="7473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539364" y="2954103"/>
                <a:ext cx="7473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49471" y="587269"/>
                <a:ext cx="46698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Histology of osteophytes</a:t>
                </a:r>
                <a:endParaRPr lang="en-GB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24" y="3166134"/>
                <a:ext cx="2994723" cy="2048400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7763" y="3166134"/>
                <a:ext cx="3039718" cy="204840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8710" y="3166134"/>
                <a:ext cx="3064075" cy="204840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24" y="5708176"/>
                <a:ext cx="3110353" cy="20484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7763" y="5708176"/>
                <a:ext cx="3105482" cy="2048400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2089" y="727282"/>
                <a:ext cx="3467450" cy="1980000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8" y="8197981"/>
              <a:ext cx="3039244" cy="225415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85138" y="7951385"/>
              <a:ext cx="7473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102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1000</TotalTime>
  <Words>105</Words>
  <Application>Microsoft Office PowerPoint</Application>
  <PresentationFormat>Custom</PresentationFormat>
  <Paragraphs>99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Edinburgh Napier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E11 OA type paper</dc:title>
  <dc:creator>Staines, Katherine</dc:creator>
  <cp:lastModifiedBy>Staines, Katherine</cp:lastModifiedBy>
  <cp:revision>37</cp:revision>
  <dcterms:created xsi:type="dcterms:W3CDTF">2017-07-25T15:45:50Z</dcterms:created>
  <dcterms:modified xsi:type="dcterms:W3CDTF">2019-06-20T20:30:38Z</dcterms:modified>
</cp:coreProperties>
</file>