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61" r:id="rId6"/>
    <p:sldId id="262" r:id="rId7"/>
    <p:sldId id="259" r:id="rId8"/>
    <p:sldId id="260" r:id="rId9"/>
    <p:sldId id="263" r:id="rId10"/>
    <p:sldId id="264" r:id="rId11"/>
    <p:sldId id="265" r:id="rId1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383">
          <p15:clr>
            <a:srgbClr val="A4A3A4"/>
          </p15:clr>
        </p15:guide>
        <p15:guide id="2" pos="4671">
          <p15:clr>
            <a:srgbClr val="A4A3A4"/>
          </p15:clr>
        </p15:guide>
        <p15:guide id="3" orient="horz" pos="2437">
          <p15:clr>
            <a:srgbClr val="A4A3A4"/>
          </p15:clr>
        </p15:guide>
        <p15:guide id="4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6">
        <a:lumMod val="60000"/>
        <a:lumOff val="40000"/>
      </a:schemeClr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BE0F34"/>
    <a:srgbClr val="D31145"/>
    <a:srgbClr val="C41E3A"/>
    <a:srgbClr val="CC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4875" autoAdjust="0"/>
    <p:restoredTop sz="94698" autoAdjust="0"/>
  </p:normalViewPr>
  <p:slideViewPr>
    <p:cSldViewPr snapToGrid="0" showGuides="1">
      <p:cViewPr varScale="1">
        <p:scale>
          <a:sx n="109" d="100"/>
          <a:sy n="109" d="100"/>
        </p:scale>
        <p:origin x="468" y="102"/>
      </p:cViewPr>
      <p:guideLst>
        <p:guide orient="horz" pos="3383"/>
        <p:guide pos="4671"/>
        <p:guide orient="horz" pos="2437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ACD84717-9DF8-4D48-B696-16F9EFB1BF55}" type="datetimeFigureOut">
              <a:rPr lang="en-GB"/>
              <a:pPr>
                <a:defRPr/>
              </a:pPr>
              <a:t>26/02/2015</a:t>
            </a:fld>
            <a:endParaRPr lang="en-GB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E44E154F-AE00-48EA-8279-F56CFE21EA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835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36BDAA8B-44BD-4B21-990B-D8E6E5C887BF}" type="datetimeFigureOut">
              <a:rPr lang="en-GB"/>
              <a:pPr>
                <a:defRPr/>
              </a:pPr>
              <a:t>26/02/2015</a:t>
            </a:fld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B138ABF2-22D8-4D69-A48C-D8A9476182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82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699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81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034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843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523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168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15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032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959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126F57-E843-462B-8D6A-D3838FCDBDE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23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44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52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7838"/>
            <a:ext cx="2057400" cy="5222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7838"/>
            <a:ext cx="6019800" cy="5222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381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46075" y="1279525"/>
            <a:ext cx="8448675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703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330F-54C3-4DEE-88D8-932840A06171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7C9EC-BD5E-4C6C-B548-30F2B91A79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595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83B6-2584-40A4-B623-1C8159E0C08C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21D00-AD82-4C44-90FA-ECA5AC4D92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0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28421-9A1C-4775-8D3F-8FB906F6B584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EA64E-B438-4EFB-A30F-ADC87469DA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587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D72E1-6CAD-4904-A71C-5DC5EF71A509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97294-C260-438D-9F09-B90BD1124B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163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0C017-2B51-4F04-819F-01ACE635F899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2E78D-9F8A-4A44-A2FE-3F1858CD2D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301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CEA2F-C190-40D7-9324-2B10828D0838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FCF29-F75B-4B33-88DC-23A2548573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663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EFCD-913B-4793-878B-F7F491E61B23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FCA46-1104-4D15-9687-93D9768A98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83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087758"/>
            <a:ext cx="8448674" cy="42281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1301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86E46-306E-458C-87B6-28470DC73041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1211F-D5D3-4029-B03E-66911B1046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622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248F3-779F-46C5-BCEC-2F0EC4E16DD8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EA205-7E2C-4C04-991E-386BA699A6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244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21E9E-BCF1-48E7-9251-6C2180D147F6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6376-F1FC-4374-AB04-CA5177EDAA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085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19051-8806-41BA-8D2D-330C8FA3B140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3BC7A-4C9B-4C12-9C92-59F0CC384B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74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959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0325"/>
            <a:ext cx="4038600" cy="4370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0325"/>
            <a:ext cx="4038600" cy="4370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86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1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91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196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016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460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1279525"/>
            <a:ext cx="84486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2079625"/>
            <a:ext cx="8448675" cy="422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28" name="Picture 17" descr="ENU_Logo_be0f34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352425"/>
            <a:ext cx="2200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B14BD3E6-A7CC-48C2-9A96-542EF789F403}" type="datetimeFigureOut">
              <a:rPr lang="en-US"/>
              <a:pPr>
                <a:defRPr/>
              </a:pPr>
              <a:t>2/26/2015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D23A42BA-BE58-4FAE-ADC4-D921F02A70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napier.ac.uk/course/view.php?id=82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oodle.napier.ac.uk/course/view.php?id=1167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0191" y="2658539"/>
            <a:ext cx="736149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Mobile VLE Access – why bother</a:t>
            </a:r>
            <a:r>
              <a:rPr lang="en-US" sz="2800" kern="1200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Do your students access Moodle this way?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kern="1200" dirty="0" smtClean="0">
                <a:solidFill>
                  <a:schemeClr val="tx1"/>
                </a:solidFill>
              </a:rPr>
              <a:t>What does that mean for page design?</a:t>
            </a:r>
            <a:endParaRPr lang="en-US" sz="28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047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1169" y="1924291"/>
            <a:ext cx="6892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Question, observations or suggestions?</a:t>
            </a:r>
            <a:endParaRPr lang="en-US" sz="24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96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3339" y="1386068"/>
            <a:ext cx="73614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Question: If you left home without your phone what would the impact be?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2315" y="2670858"/>
            <a:ext cx="47166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kern="1200" dirty="0" smtClean="0">
                <a:solidFill>
                  <a:schemeClr val="tx1"/>
                </a:solidFill>
              </a:rPr>
              <a:t>I wouldn’t notice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smtClean="0"/>
              <a:t>Breathe sigh of relief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kern="1200" dirty="0" smtClean="0">
                <a:solidFill>
                  <a:schemeClr val="tx1"/>
                </a:solidFill>
              </a:rPr>
              <a:t>A Minor inconvenience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smtClean="0"/>
              <a:t>A Major problem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kern="1200" dirty="0" smtClean="0">
                <a:solidFill>
                  <a:schemeClr val="tx1"/>
                </a:solidFill>
              </a:rPr>
              <a:t>Would struggle to function</a:t>
            </a:r>
            <a:endParaRPr lang="en-US" sz="24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62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33" y="1297005"/>
            <a:ext cx="6841247" cy="512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139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94" y="1651458"/>
            <a:ext cx="7379470" cy="439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916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02" y="1402049"/>
            <a:ext cx="7489430" cy="491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82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6450" y="1277647"/>
            <a:ext cx="8692586" cy="5179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download lecture on to phone to view when on the go which is handy for traveling to and from work/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Really found it useful when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needed to access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moodle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didn't have access to a computer, was a really good and beneficial idea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easy to use from any medium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Worked very well and easy to use on phone. This was great as I do lots of work from my phone!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 the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moodle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page worked just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well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phone as it didn't on a pc.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works really well. I use my phone more than I probably should so it was good for me to look at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was simple, perfectly designed for the phone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 is not easy to access.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Better but could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67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1" y="1293471"/>
            <a:ext cx="3264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Design considerations</a:t>
            </a:r>
            <a:endParaRPr lang="en-US" sz="24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37818" y="2183890"/>
            <a:ext cx="5497975" cy="175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year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http://moodle.napier.ac.uk/course/view.php?id=8200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GB" u="sng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moodle.napier.ac.uk/course/view.php?id=11672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726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293471"/>
            <a:ext cx="4184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Content</a:t>
            </a:r>
            <a:r>
              <a:rPr lang="en-US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considerations</a:t>
            </a:r>
            <a:endParaRPr lang="en-US" sz="24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7817" y="1982165"/>
            <a:ext cx="4716683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File type – PPT v PDF</a:t>
            </a:r>
          </a:p>
          <a:p>
            <a:pPr>
              <a:spcAft>
                <a:spcPts val="600"/>
              </a:spcAft>
            </a:pPr>
            <a:r>
              <a:rPr lang="en-US" sz="2400" kern="1200" dirty="0" smtClean="0">
                <a:solidFill>
                  <a:schemeClr val="tx1"/>
                </a:solidFill>
              </a:rPr>
              <a:t>File sizes – download times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10" y="2088370"/>
            <a:ext cx="5994340" cy="476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81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878" y="471670"/>
            <a:ext cx="398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Moodle on the Move</a:t>
            </a:r>
            <a:endParaRPr lang="en-US" sz="28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293471"/>
            <a:ext cx="4184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Future</a:t>
            </a:r>
            <a:r>
              <a:rPr lang="en-US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considerations</a:t>
            </a:r>
            <a:endParaRPr lang="en-US" sz="24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7817" y="1982165"/>
            <a:ext cx="4716683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Easier access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Site content</a:t>
            </a:r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 smtClean="0"/>
              <a:t>‘Unknown unknowns’</a:t>
            </a:r>
          </a:p>
        </p:txBody>
      </p:sp>
    </p:spTree>
    <p:extLst>
      <p:ext uri="{BB962C8B-B14F-4D97-AF65-F5344CB8AC3E}">
        <p14:creationId xmlns:p14="http://schemas.microsoft.com/office/powerpoint/2010/main" val="1155095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2387</TotalTime>
  <Words>282</Words>
  <Application>Microsoft Office PowerPoint</Application>
  <PresentationFormat>On-screen Show (4:3)</PresentationFormat>
  <Paragraphs>52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Default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Edinburgh Napier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edin_nap_uni_white_97-2003.pot</dc:title>
  <dc:creator>ML</dc:creator>
  <cp:lastModifiedBy>Robertson, Stephen</cp:lastModifiedBy>
  <cp:revision>128</cp:revision>
  <dcterms:created xsi:type="dcterms:W3CDTF">2006-03-13T14:02:06Z</dcterms:created>
  <dcterms:modified xsi:type="dcterms:W3CDTF">2015-02-26T12:22:52Z</dcterms:modified>
</cp:coreProperties>
</file>